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 Xiaoqi" initials="ZX" lastIdx="2" clrIdx="0">
    <p:extLst>
      <p:ext uri="{19B8F6BF-5375-455C-9EA6-DF929625EA0E}">
        <p15:presenceInfo xmlns:p15="http://schemas.microsoft.com/office/powerpoint/2012/main" userId="S::xiaoqi.zhao@volvo.com::e5ab3834-06ea-436f-b597-2d001ce836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438951-36AB-7C40-95AE-120F47943061}" v="21" dt="2020-12-26T01:44:09.2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78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o Xiaoqi" userId="e5ab3834-06ea-436f-b597-2d001ce83606" providerId="ADAL" clId="{99438951-36AB-7C40-95AE-120F47943061}"/>
    <pc:docChg chg="undo custSel addSld delSld modSld">
      <pc:chgData name="Zhao Xiaoqi" userId="e5ab3834-06ea-436f-b597-2d001ce83606" providerId="ADAL" clId="{99438951-36AB-7C40-95AE-120F47943061}" dt="2020-12-26T01:48:49.118" v="10563" actId="5793"/>
      <pc:docMkLst>
        <pc:docMk/>
      </pc:docMkLst>
      <pc:sldChg chg="modSp mod addCm delCm">
        <pc:chgData name="Zhao Xiaoqi" userId="e5ab3834-06ea-436f-b597-2d001ce83606" providerId="ADAL" clId="{99438951-36AB-7C40-95AE-120F47943061}" dt="2020-12-25T23:43:25.653" v="4101" actId="20577"/>
        <pc:sldMkLst>
          <pc:docMk/>
          <pc:sldMk cId="3961685559" sldId="256"/>
        </pc:sldMkLst>
        <pc:spChg chg="mod">
          <ac:chgData name="Zhao Xiaoqi" userId="e5ab3834-06ea-436f-b597-2d001ce83606" providerId="ADAL" clId="{99438951-36AB-7C40-95AE-120F47943061}" dt="2020-12-25T23:43:25.653" v="4101" actId="20577"/>
          <ac:spMkLst>
            <pc:docMk/>
            <pc:sldMk cId="3961685559" sldId="256"/>
            <ac:spMk id="3" creationId="{D1CF6362-CFF0-6944-B399-2C9DBDB501D2}"/>
          </ac:spMkLst>
        </pc:spChg>
      </pc:sldChg>
      <pc:sldChg chg="add del">
        <pc:chgData name="Zhao Xiaoqi" userId="e5ab3834-06ea-436f-b597-2d001ce83606" providerId="ADAL" clId="{99438951-36AB-7C40-95AE-120F47943061}" dt="2020-12-25T19:50:14.200" v="5" actId="2696"/>
        <pc:sldMkLst>
          <pc:docMk/>
          <pc:sldMk cId="745615044" sldId="257"/>
        </pc:sldMkLst>
      </pc:sldChg>
      <pc:sldChg chg="modSp new mod">
        <pc:chgData name="Zhao Xiaoqi" userId="e5ab3834-06ea-436f-b597-2d001ce83606" providerId="ADAL" clId="{99438951-36AB-7C40-95AE-120F47943061}" dt="2020-12-25T22:54:56.072" v="1271" actId="20577"/>
        <pc:sldMkLst>
          <pc:docMk/>
          <pc:sldMk cId="3144737084" sldId="258"/>
        </pc:sldMkLst>
        <pc:spChg chg="mod">
          <ac:chgData name="Zhao Xiaoqi" userId="e5ab3834-06ea-436f-b597-2d001ce83606" providerId="ADAL" clId="{99438951-36AB-7C40-95AE-120F47943061}" dt="2020-12-25T19:50:23.070" v="14" actId="20577"/>
          <ac:spMkLst>
            <pc:docMk/>
            <pc:sldMk cId="3144737084" sldId="258"/>
            <ac:spMk id="2" creationId="{1C25A3B6-1ED4-C441-9BE3-8654D6D09CDB}"/>
          </ac:spMkLst>
        </pc:spChg>
        <pc:spChg chg="mod">
          <ac:chgData name="Zhao Xiaoqi" userId="e5ab3834-06ea-436f-b597-2d001ce83606" providerId="ADAL" clId="{99438951-36AB-7C40-95AE-120F47943061}" dt="2020-12-25T22:54:56.072" v="1271" actId="20577"/>
          <ac:spMkLst>
            <pc:docMk/>
            <pc:sldMk cId="3144737084" sldId="258"/>
            <ac:spMk id="3" creationId="{9D18602D-7A46-C74C-8904-A2D44B55EB5B}"/>
          </ac:spMkLst>
        </pc:spChg>
      </pc:sldChg>
      <pc:sldChg chg="modSp new mod">
        <pc:chgData name="Zhao Xiaoqi" userId="e5ab3834-06ea-436f-b597-2d001ce83606" providerId="ADAL" clId="{99438951-36AB-7C40-95AE-120F47943061}" dt="2020-12-25T19:53:42.980" v="345" actId="20577"/>
        <pc:sldMkLst>
          <pc:docMk/>
          <pc:sldMk cId="208410940" sldId="259"/>
        </pc:sldMkLst>
        <pc:spChg chg="mod">
          <ac:chgData name="Zhao Xiaoqi" userId="e5ab3834-06ea-436f-b597-2d001ce83606" providerId="ADAL" clId="{99438951-36AB-7C40-95AE-120F47943061}" dt="2020-12-25T19:52:42.052" v="189" actId="20577"/>
          <ac:spMkLst>
            <pc:docMk/>
            <pc:sldMk cId="208410940" sldId="259"/>
            <ac:spMk id="2" creationId="{BC917FFF-ECB0-B64E-AF17-544BD41C54D1}"/>
          </ac:spMkLst>
        </pc:spChg>
        <pc:spChg chg="mod">
          <ac:chgData name="Zhao Xiaoqi" userId="e5ab3834-06ea-436f-b597-2d001ce83606" providerId="ADAL" clId="{99438951-36AB-7C40-95AE-120F47943061}" dt="2020-12-25T19:53:42.980" v="345" actId="20577"/>
          <ac:spMkLst>
            <pc:docMk/>
            <pc:sldMk cId="208410940" sldId="259"/>
            <ac:spMk id="3" creationId="{5F0CD8B6-2FEA-9B4B-B73B-24330117D9DB}"/>
          </ac:spMkLst>
        </pc:spChg>
      </pc:sldChg>
      <pc:sldChg chg="modSp new mod addCm">
        <pc:chgData name="Zhao Xiaoqi" userId="e5ab3834-06ea-436f-b597-2d001ce83606" providerId="ADAL" clId="{99438951-36AB-7C40-95AE-120F47943061}" dt="2020-12-25T20:08:05.773" v="729" actId="1589"/>
        <pc:sldMkLst>
          <pc:docMk/>
          <pc:sldMk cId="2400222538" sldId="260"/>
        </pc:sldMkLst>
        <pc:spChg chg="mod">
          <ac:chgData name="Zhao Xiaoqi" userId="e5ab3834-06ea-436f-b597-2d001ce83606" providerId="ADAL" clId="{99438951-36AB-7C40-95AE-120F47943061}" dt="2020-12-25T19:54:19.985" v="375" actId="20577"/>
          <ac:spMkLst>
            <pc:docMk/>
            <pc:sldMk cId="2400222538" sldId="260"/>
            <ac:spMk id="2" creationId="{6EC13AEC-26C8-0B4E-A949-4B852FCBF405}"/>
          </ac:spMkLst>
        </pc:spChg>
        <pc:spChg chg="mod">
          <ac:chgData name="Zhao Xiaoqi" userId="e5ab3834-06ea-436f-b597-2d001ce83606" providerId="ADAL" clId="{99438951-36AB-7C40-95AE-120F47943061}" dt="2020-12-25T20:07:44.220" v="728" actId="20577"/>
          <ac:spMkLst>
            <pc:docMk/>
            <pc:sldMk cId="2400222538" sldId="260"/>
            <ac:spMk id="3" creationId="{D2673B82-0149-A14F-9D42-D253FD100053}"/>
          </ac:spMkLst>
        </pc:spChg>
      </pc:sldChg>
      <pc:sldChg chg="addSp modSp new mod">
        <pc:chgData name="Zhao Xiaoqi" userId="e5ab3834-06ea-436f-b597-2d001ce83606" providerId="ADAL" clId="{99438951-36AB-7C40-95AE-120F47943061}" dt="2020-12-25T23:41:11.969" v="3954" actId="14100"/>
        <pc:sldMkLst>
          <pc:docMk/>
          <pc:sldMk cId="2032534452" sldId="261"/>
        </pc:sldMkLst>
        <pc:spChg chg="mod">
          <ac:chgData name="Zhao Xiaoqi" userId="e5ab3834-06ea-436f-b597-2d001ce83606" providerId="ADAL" clId="{99438951-36AB-7C40-95AE-120F47943061}" dt="2020-12-25T20:08:59.879" v="759" actId="20577"/>
          <ac:spMkLst>
            <pc:docMk/>
            <pc:sldMk cId="2032534452" sldId="261"/>
            <ac:spMk id="2" creationId="{D71FB335-A849-B64E-8F8F-4DF3234A2D4A}"/>
          </ac:spMkLst>
        </pc:spChg>
        <pc:spChg chg="mod">
          <ac:chgData name="Zhao Xiaoqi" userId="e5ab3834-06ea-436f-b597-2d001ce83606" providerId="ADAL" clId="{99438951-36AB-7C40-95AE-120F47943061}" dt="2020-12-25T20:14:55.408" v="1244" actId="27636"/>
          <ac:spMkLst>
            <pc:docMk/>
            <pc:sldMk cId="2032534452" sldId="261"/>
            <ac:spMk id="3" creationId="{E74978FC-5738-844A-BDE6-BDD3F2F125A7}"/>
          </ac:spMkLst>
        </pc:spChg>
        <pc:spChg chg="add mod">
          <ac:chgData name="Zhao Xiaoqi" userId="e5ab3834-06ea-436f-b597-2d001ce83606" providerId="ADAL" clId="{99438951-36AB-7C40-95AE-120F47943061}" dt="2020-12-25T23:41:11.969" v="3954" actId="14100"/>
          <ac:spMkLst>
            <pc:docMk/>
            <pc:sldMk cId="2032534452" sldId="261"/>
            <ac:spMk id="5" creationId="{3C5E9F54-1E10-8C4D-A4D9-538EDF564961}"/>
          </ac:spMkLst>
        </pc:spChg>
        <pc:picChg chg="add mod">
          <ac:chgData name="Zhao Xiaoqi" userId="e5ab3834-06ea-436f-b597-2d001ce83606" providerId="ADAL" clId="{99438951-36AB-7C40-95AE-120F47943061}" dt="2020-12-25T20:17:00.552" v="1247" actId="1076"/>
          <ac:picMkLst>
            <pc:docMk/>
            <pc:sldMk cId="2032534452" sldId="261"/>
            <ac:picMk id="4" creationId="{9086DCA1-191F-4345-B0C0-62817FD8662B}"/>
          </ac:picMkLst>
        </pc:picChg>
      </pc:sldChg>
      <pc:sldChg chg="addSp delSp modSp new mod modClrScheme chgLayout">
        <pc:chgData name="Zhao Xiaoqi" userId="e5ab3834-06ea-436f-b597-2d001ce83606" providerId="ADAL" clId="{99438951-36AB-7C40-95AE-120F47943061}" dt="2020-12-25T22:55:22.196" v="1286" actId="20577"/>
        <pc:sldMkLst>
          <pc:docMk/>
          <pc:sldMk cId="604045066" sldId="262"/>
        </pc:sldMkLst>
        <pc:spChg chg="del mod ord">
          <ac:chgData name="Zhao Xiaoqi" userId="e5ab3834-06ea-436f-b597-2d001ce83606" providerId="ADAL" clId="{99438951-36AB-7C40-95AE-120F47943061}" dt="2020-12-25T22:55:17.661" v="1273" actId="700"/>
          <ac:spMkLst>
            <pc:docMk/>
            <pc:sldMk cId="604045066" sldId="262"/>
            <ac:spMk id="2" creationId="{7CC27A7D-1ECF-0B4E-864B-B6AA0CAFA745}"/>
          </ac:spMkLst>
        </pc:spChg>
        <pc:spChg chg="del mod ord">
          <ac:chgData name="Zhao Xiaoqi" userId="e5ab3834-06ea-436f-b597-2d001ce83606" providerId="ADAL" clId="{99438951-36AB-7C40-95AE-120F47943061}" dt="2020-12-25T22:55:17.661" v="1273" actId="700"/>
          <ac:spMkLst>
            <pc:docMk/>
            <pc:sldMk cId="604045066" sldId="262"/>
            <ac:spMk id="3" creationId="{3193DAEA-F184-9246-8742-79AC953B7022}"/>
          </ac:spMkLst>
        </pc:spChg>
        <pc:spChg chg="add mod ord">
          <ac:chgData name="Zhao Xiaoqi" userId="e5ab3834-06ea-436f-b597-2d001ce83606" providerId="ADAL" clId="{99438951-36AB-7C40-95AE-120F47943061}" dt="2020-12-25T22:55:22.196" v="1286" actId="20577"/>
          <ac:spMkLst>
            <pc:docMk/>
            <pc:sldMk cId="604045066" sldId="262"/>
            <ac:spMk id="4" creationId="{FA11EDD6-18F9-8E42-A947-0DBAAA1BF4AA}"/>
          </ac:spMkLst>
        </pc:spChg>
        <pc:spChg chg="add mod ord">
          <ac:chgData name="Zhao Xiaoqi" userId="e5ab3834-06ea-436f-b597-2d001ce83606" providerId="ADAL" clId="{99438951-36AB-7C40-95AE-120F47943061}" dt="2020-12-25T22:55:17.661" v="1273" actId="700"/>
          <ac:spMkLst>
            <pc:docMk/>
            <pc:sldMk cId="604045066" sldId="262"/>
            <ac:spMk id="5" creationId="{2B7A9178-69AD-E642-BA50-99D57C8E9C75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2:55:48.448" v="1297" actId="20577"/>
        <pc:sldMkLst>
          <pc:docMk/>
          <pc:sldMk cId="813050531" sldId="263"/>
        </pc:sldMkLst>
        <pc:spChg chg="del mod ord">
          <ac:chgData name="Zhao Xiaoqi" userId="e5ab3834-06ea-436f-b597-2d001ce83606" providerId="ADAL" clId="{99438951-36AB-7C40-95AE-120F47943061}" dt="2020-12-25T22:55:37.783" v="1288" actId="700"/>
          <ac:spMkLst>
            <pc:docMk/>
            <pc:sldMk cId="813050531" sldId="263"/>
            <ac:spMk id="2" creationId="{5BA08A0E-FA63-4843-9780-AD84C6444710}"/>
          </ac:spMkLst>
        </pc:spChg>
        <pc:spChg chg="del mod ord">
          <ac:chgData name="Zhao Xiaoqi" userId="e5ab3834-06ea-436f-b597-2d001ce83606" providerId="ADAL" clId="{99438951-36AB-7C40-95AE-120F47943061}" dt="2020-12-25T22:55:37.783" v="1288" actId="700"/>
          <ac:spMkLst>
            <pc:docMk/>
            <pc:sldMk cId="813050531" sldId="263"/>
            <ac:spMk id="3" creationId="{DC72D3C5-212C-504A-8505-40962E1E3719}"/>
          </ac:spMkLst>
        </pc:spChg>
        <pc:spChg chg="add mod ord">
          <ac:chgData name="Zhao Xiaoqi" userId="e5ab3834-06ea-436f-b597-2d001ce83606" providerId="ADAL" clId="{99438951-36AB-7C40-95AE-120F47943061}" dt="2020-12-25T22:55:48.448" v="1297" actId="20577"/>
          <ac:spMkLst>
            <pc:docMk/>
            <pc:sldMk cId="813050531" sldId="263"/>
            <ac:spMk id="4" creationId="{34ED54FB-C333-9643-BCAB-C5654459DC29}"/>
          </ac:spMkLst>
        </pc:spChg>
        <pc:spChg chg="add mod ord">
          <ac:chgData name="Zhao Xiaoqi" userId="e5ab3834-06ea-436f-b597-2d001ce83606" providerId="ADAL" clId="{99438951-36AB-7C40-95AE-120F47943061}" dt="2020-12-25T22:55:37.783" v="1288" actId="700"/>
          <ac:spMkLst>
            <pc:docMk/>
            <pc:sldMk cId="813050531" sldId="263"/>
            <ac:spMk id="5" creationId="{CF603CA9-4B4D-3642-9935-15CD987C4C8F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3:07:40.983" v="2056" actId="20577"/>
        <pc:sldMkLst>
          <pc:docMk/>
          <pc:sldMk cId="319286989" sldId="264"/>
        </pc:sldMkLst>
        <pc:spChg chg="del mod ord">
          <ac:chgData name="Zhao Xiaoqi" userId="e5ab3834-06ea-436f-b597-2d001ce83606" providerId="ADAL" clId="{99438951-36AB-7C40-95AE-120F47943061}" dt="2020-12-25T22:55:54.201" v="1299" actId="700"/>
          <ac:spMkLst>
            <pc:docMk/>
            <pc:sldMk cId="319286989" sldId="264"/>
            <ac:spMk id="2" creationId="{3D5671BD-5DAC-9942-9967-07B826535FA3}"/>
          </ac:spMkLst>
        </pc:spChg>
        <pc:spChg chg="del mod ord">
          <ac:chgData name="Zhao Xiaoqi" userId="e5ab3834-06ea-436f-b597-2d001ce83606" providerId="ADAL" clId="{99438951-36AB-7C40-95AE-120F47943061}" dt="2020-12-25T22:55:54.201" v="1299" actId="700"/>
          <ac:spMkLst>
            <pc:docMk/>
            <pc:sldMk cId="319286989" sldId="264"/>
            <ac:spMk id="3" creationId="{D77CA0BB-E172-9A45-A99A-D21AFCECF40C}"/>
          </ac:spMkLst>
        </pc:spChg>
        <pc:spChg chg="add mod ord">
          <ac:chgData name="Zhao Xiaoqi" userId="e5ab3834-06ea-436f-b597-2d001ce83606" providerId="ADAL" clId="{99438951-36AB-7C40-95AE-120F47943061}" dt="2020-12-25T22:56:11.829" v="1314" actId="20577"/>
          <ac:spMkLst>
            <pc:docMk/>
            <pc:sldMk cId="319286989" sldId="264"/>
            <ac:spMk id="4" creationId="{0F19B57F-8E45-004E-9381-C40B59B919A0}"/>
          </ac:spMkLst>
        </pc:spChg>
        <pc:spChg chg="add mod ord">
          <ac:chgData name="Zhao Xiaoqi" userId="e5ab3834-06ea-436f-b597-2d001ce83606" providerId="ADAL" clId="{99438951-36AB-7C40-95AE-120F47943061}" dt="2020-12-25T23:07:40.983" v="2056" actId="20577"/>
          <ac:spMkLst>
            <pc:docMk/>
            <pc:sldMk cId="319286989" sldId="264"/>
            <ac:spMk id="5" creationId="{A25228F0-359E-114B-8721-8C7C179C1FD2}"/>
          </ac:spMkLst>
        </pc:spChg>
      </pc:sldChg>
      <pc:sldChg chg="modSp new mod">
        <pc:chgData name="Zhao Xiaoqi" userId="e5ab3834-06ea-436f-b597-2d001ce83606" providerId="ADAL" clId="{99438951-36AB-7C40-95AE-120F47943061}" dt="2020-12-25T23:24:32.584" v="2336" actId="20577"/>
        <pc:sldMkLst>
          <pc:docMk/>
          <pc:sldMk cId="1758124376" sldId="265"/>
        </pc:sldMkLst>
        <pc:spChg chg="mod">
          <ac:chgData name="Zhao Xiaoqi" userId="e5ab3834-06ea-436f-b597-2d001ce83606" providerId="ADAL" clId="{99438951-36AB-7C40-95AE-120F47943061}" dt="2020-12-25T23:08:30.593" v="2084" actId="20577"/>
          <ac:spMkLst>
            <pc:docMk/>
            <pc:sldMk cId="1758124376" sldId="265"/>
            <ac:spMk id="2" creationId="{2A96AD81-BCD2-9049-B848-45903B410822}"/>
          </ac:spMkLst>
        </pc:spChg>
        <pc:spChg chg="mod">
          <ac:chgData name="Zhao Xiaoqi" userId="e5ab3834-06ea-436f-b597-2d001ce83606" providerId="ADAL" clId="{99438951-36AB-7C40-95AE-120F47943061}" dt="2020-12-25T23:24:32.584" v="2336" actId="20577"/>
          <ac:spMkLst>
            <pc:docMk/>
            <pc:sldMk cId="1758124376" sldId="265"/>
            <ac:spMk id="3" creationId="{EE70CEA4-5AA0-6149-BE56-A4690E68E9C9}"/>
          </ac:spMkLst>
        </pc:spChg>
      </pc:sldChg>
      <pc:sldChg chg="addSp modSp new mod">
        <pc:chgData name="Zhao Xiaoqi" userId="e5ab3834-06ea-436f-b597-2d001ce83606" providerId="ADAL" clId="{99438951-36AB-7C40-95AE-120F47943061}" dt="2020-12-25T23:27:55.981" v="2671" actId="207"/>
        <pc:sldMkLst>
          <pc:docMk/>
          <pc:sldMk cId="2343600694" sldId="266"/>
        </pc:sldMkLst>
        <pc:spChg chg="mod">
          <ac:chgData name="Zhao Xiaoqi" userId="e5ab3834-06ea-436f-b597-2d001ce83606" providerId="ADAL" clId="{99438951-36AB-7C40-95AE-120F47943061}" dt="2020-12-25T23:24:46.135" v="2359" actId="20577"/>
          <ac:spMkLst>
            <pc:docMk/>
            <pc:sldMk cId="2343600694" sldId="266"/>
            <ac:spMk id="2" creationId="{4414B3AD-C9EC-D543-974C-7CCC951335D9}"/>
          </ac:spMkLst>
        </pc:spChg>
        <pc:spChg chg="mod">
          <ac:chgData name="Zhao Xiaoqi" userId="e5ab3834-06ea-436f-b597-2d001ce83606" providerId="ADAL" clId="{99438951-36AB-7C40-95AE-120F47943061}" dt="2020-12-25T23:27:25.747" v="2668" actId="12"/>
          <ac:spMkLst>
            <pc:docMk/>
            <pc:sldMk cId="2343600694" sldId="266"/>
            <ac:spMk id="3" creationId="{2DA55BBB-8337-424B-865A-B9EDFE14DD4F}"/>
          </ac:spMkLst>
        </pc:spChg>
        <pc:spChg chg="add mod">
          <ac:chgData name="Zhao Xiaoqi" userId="e5ab3834-06ea-436f-b597-2d001ce83606" providerId="ADAL" clId="{99438951-36AB-7C40-95AE-120F47943061}" dt="2020-12-25T23:27:55.981" v="2671" actId="207"/>
          <ac:spMkLst>
            <pc:docMk/>
            <pc:sldMk cId="2343600694" sldId="266"/>
            <ac:spMk id="4" creationId="{08C50215-85AB-4444-A4FD-7143F663CA0A}"/>
          </ac:spMkLst>
        </pc:spChg>
      </pc:sldChg>
      <pc:sldChg chg="addSp modSp new mod">
        <pc:chgData name="Zhao Xiaoqi" userId="e5ab3834-06ea-436f-b597-2d001ce83606" providerId="ADAL" clId="{99438951-36AB-7C40-95AE-120F47943061}" dt="2020-12-25T23:41:43.534" v="3958" actId="207"/>
        <pc:sldMkLst>
          <pc:docMk/>
          <pc:sldMk cId="2898594983" sldId="267"/>
        </pc:sldMkLst>
        <pc:spChg chg="mod">
          <ac:chgData name="Zhao Xiaoqi" userId="e5ab3834-06ea-436f-b597-2d001ce83606" providerId="ADAL" clId="{99438951-36AB-7C40-95AE-120F47943061}" dt="2020-12-25T23:28:34.712" v="2708" actId="20577"/>
          <ac:spMkLst>
            <pc:docMk/>
            <pc:sldMk cId="2898594983" sldId="267"/>
            <ac:spMk id="2" creationId="{60DEE6A1-309B-0E47-B4B4-8C782B92D3CC}"/>
          </ac:spMkLst>
        </pc:spChg>
        <pc:spChg chg="mod">
          <ac:chgData name="Zhao Xiaoqi" userId="e5ab3834-06ea-436f-b597-2d001ce83606" providerId="ADAL" clId="{99438951-36AB-7C40-95AE-120F47943061}" dt="2020-12-25T23:41:32.377" v="3955" actId="12"/>
          <ac:spMkLst>
            <pc:docMk/>
            <pc:sldMk cId="2898594983" sldId="267"/>
            <ac:spMk id="3" creationId="{DD14D907-ED61-FA4E-8EB8-25D0AE41389C}"/>
          </ac:spMkLst>
        </pc:spChg>
        <pc:spChg chg="add mod">
          <ac:chgData name="Zhao Xiaoqi" userId="e5ab3834-06ea-436f-b597-2d001ce83606" providerId="ADAL" clId="{99438951-36AB-7C40-95AE-120F47943061}" dt="2020-12-25T23:41:43.534" v="3958" actId="207"/>
          <ac:spMkLst>
            <pc:docMk/>
            <pc:sldMk cId="2898594983" sldId="267"/>
            <ac:spMk id="4" creationId="{18E1C8D4-3A14-2F45-B306-F4DE716F0407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3:29:49.645" v="2783" actId="20577"/>
        <pc:sldMkLst>
          <pc:docMk/>
          <pc:sldMk cId="1462362661" sldId="268"/>
        </pc:sldMkLst>
        <pc:spChg chg="del mod ord">
          <ac:chgData name="Zhao Xiaoqi" userId="e5ab3834-06ea-436f-b597-2d001ce83606" providerId="ADAL" clId="{99438951-36AB-7C40-95AE-120F47943061}" dt="2020-12-25T23:29:44.498" v="2766" actId="700"/>
          <ac:spMkLst>
            <pc:docMk/>
            <pc:sldMk cId="1462362661" sldId="268"/>
            <ac:spMk id="2" creationId="{7636F629-83F1-374B-A621-032C77C001C4}"/>
          </ac:spMkLst>
        </pc:spChg>
        <pc:spChg chg="del mod ord">
          <ac:chgData name="Zhao Xiaoqi" userId="e5ab3834-06ea-436f-b597-2d001ce83606" providerId="ADAL" clId="{99438951-36AB-7C40-95AE-120F47943061}" dt="2020-12-25T23:29:44.498" v="2766" actId="700"/>
          <ac:spMkLst>
            <pc:docMk/>
            <pc:sldMk cId="1462362661" sldId="268"/>
            <ac:spMk id="3" creationId="{E207F9ED-733E-A548-AB53-5D5608EAF09F}"/>
          </ac:spMkLst>
        </pc:spChg>
        <pc:spChg chg="add mod ord">
          <ac:chgData name="Zhao Xiaoqi" userId="e5ab3834-06ea-436f-b597-2d001ce83606" providerId="ADAL" clId="{99438951-36AB-7C40-95AE-120F47943061}" dt="2020-12-25T23:29:49.645" v="2783" actId="20577"/>
          <ac:spMkLst>
            <pc:docMk/>
            <pc:sldMk cId="1462362661" sldId="268"/>
            <ac:spMk id="4" creationId="{993C442D-07C8-B448-B165-553260D579D8}"/>
          </ac:spMkLst>
        </pc:spChg>
        <pc:spChg chg="add mod ord">
          <ac:chgData name="Zhao Xiaoqi" userId="e5ab3834-06ea-436f-b597-2d001ce83606" providerId="ADAL" clId="{99438951-36AB-7C40-95AE-120F47943061}" dt="2020-12-25T23:29:44.498" v="2766" actId="700"/>
          <ac:spMkLst>
            <pc:docMk/>
            <pc:sldMk cId="1462362661" sldId="268"/>
            <ac:spMk id="5" creationId="{22B431A9-7DD4-CE40-BC7E-BB6A37FCD1F9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3:34:48.833" v="3414" actId="20577"/>
        <pc:sldMkLst>
          <pc:docMk/>
          <pc:sldMk cId="2424026742" sldId="269"/>
        </pc:sldMkLst>
        <pc:spChg chg="del mod ord">
          <ac:chgData name="Zhao Xiaoqi" userId="e5ab3834-06ea-436f-b597-2d001ce83606" providerId="ADAL" clId="{99438951-36AB-7C40-95AE-120F47943061}" dt="2020-12-25T23:29:56.825" v="2785" actId="700"/>
          <ac:spMkLst>
            <pc:docMk/>
            <pc:sldMk cId="2424026742" sldId="269"/>
            <ac:spMk id="2" creationId="{214584B6-07E2-024E-9782-BEA71A0B3284}"/>
          </ac:spMkLst>
        </pc:spChg>
        <pc:spChg chg="del mod ord">
          <ac:chgData name="Zhao Xiaoqi" userId="e5ab3834-06ea-436f-b597-2d001ce83606" providerId="ADAL" clId="{99438951-36AB-7C40-95AE-120F47943061}" dt="2020-12-25T23:29:56.825" v="2785" actId="700"/>
          <ac:spMkLst>
            <pc:docMk/>
            <pc:sldMk cId="2424026742" sldId="269"/>
            <ac:spMk id="3" creationId="{21D68721-70AF-3A40-8CD2-FF2EB1A11E49}"/>
          </ac:spMkLst>
        </pc:spChg>
        <pc:spChg chg="add mod ord">
          <ac:chgData name="Zhao Xiaoqi" userId="e5ab3834-06ea-436f-b597-2d001ce83606" providerId="ADAL" clId="{99438951-36AB-7C40-95AE-120F47943061}" dt="2020-12-25T23:31:23.878" v="2795" actId="20577"/>
          <ac:spMkLst>
            <pc:docMk/>
            <pc:sldMk cId="2424026742" sldId="269"/>
            <ac:spMk id="4" creationId="{A82ED3FD-2AA0-2749-8898-F23FDFDECE3D}"/>
          </ac:spMkLst>
        </pc:spChg>
        <pc:spChg chg="add mod ord">
          <ac:chgData name="Zhao Xiaoqi" userId="e5ab3834-06ea-436f-b597-2d001ce83606" providerId="ADAL" clId="{99438951-36AB-7C40-95AE-120F47943061}" dt="2020-12-25T23:34:48.833" v="3414" actId="20577"/>
          <ac:spMkLst>
            <pc:docMk/>
            <pc:sldMk cId="2424026742" sldId="269"/>
            <ac:spMk id="5" creationId="{DFF2E29F-7B48-C344-BD05-D77DF67AF23D}"/>
          </ac:spMkLst>
        </pc:spChg>
      </pc:sldChg>
      <pc:sldChg chg="addSp modSp new mod">
        <pc:chgData name="Zhao Xiaoqi" userId="e5ab3834-06ea-436f-b597-2d001ce83606" providerId="ADAL" clId="{99438951-36AB-7C40-95AE-120F47943061}" dt="2020-12-25T23:38:50.471" v="3941" actId="20577"/>
        <pc:sldMkLst>
          <pc:docMk/>
          <pc:sldMk cId="636216287" sldId="270"/>
        </pc:sldMkLst>
        <pc:spChg chg="mod">
          <ac:chgData name="Zhao Xiaoqi" userId="e5ab3834-06ea-436f-b597-2d001ce83606" providerId="ADAL" clId="{99438951-36AB-7C40-95AE-120F47943061}" dt="2020-12-25T23:35:05.796" v="3443" actId="20577"/>
          <ac:spMkLst>
            <pc:docMk/>
            <pc:sldMk cId="636216287" sldId="270"/>
            <ac:spMk id="2" creationId="{2E023560-B9DB-5A49-8E6C-A5D15A79265A}"/>
          </ac:spMkLst>
        </pc:spChg>
        <pc:spChg chg="mod">
          <ac:chgData name="Zhao Xiaoqi" userId="e5ab3834-06ea-436f-b597-2d001ce83606" providerId="ADAL" clId="{99438951-36AB-7C40-95AE-120F47943061}" dt="2020-12-25T23:38:50.471" v="3941" actId="20577"/>
          <ac:spMkLst>
            <pc:docMk/>
            <pc:sldMk cId="636216287" sldId="270"/>
            <ac:spMk id="3" creationId="{BCD7CDE7-72A7-0246-8C4E-474535397061}"/>
          </ac:spMkLst>
        </pc:spChg>
        <pc:spChg chg="add mod">
          <ac:chgData name="Zhao Xiaoqi" userId="e5ab3834-06ea-436f-b597-2d001ce83606" providerId="ADAL" clId="{99438951-36AB-7C40-95AE-120F47943061}" dt="2020-12-25T23:36:45.120" v="3596" actId="1036"/>
          <ac:spMkLst>
            <pc:docMk/>
            <pc:sldMk cId="636216287" sldId="270"/>
            <ac:spMk id="4" creationId="{B9E6D3EA-1D1D-BA4C-99DA-CBBE3E7FB3F7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3:39:22.082" v="3947" actId="20577"/>
        <pc:sldMkLst>
          <pc:docMk/>
          <pc:sldMk cId="2922810117" sldId="271"/>
        </pc:sldMkLst>
        <pc:spChg chg="del mod ord">
          <ac:chgData name="Zhao Xiaoqi" userId="e5ab3834-06ea-436f-b597-2d001ce83606" providerId="ADAL" clId="{99438951-36AB-7C40-95AE-120F47943061}" dt="2020-12-25T23:39:19.318" v="3943" actId="700"/>
          <ac:spMkLst>
            <pc:docMk/>
            <pc:sldMk cId="2922810117" sldId="271"/>
            <ac:spMk id="2" creationId="{9625F4A5-9D3B-9E45-9475-0B8340F15CED}"/>
          </ac:spMkLst>
        </pc:spChg>
        <pc:spChg chg="del mod ord">
          <ac:chgData name="Zhao Xiaoqi" userId="e5ab3834-06ea-436f-b597-2d001ce83606" providerId="ADAL" clId="{99438951-36AB-7C40-95AE-120F47943061}" dt="2020-12-25T23:39:19.318" v="3943" actId="700"/>
          <ac:spMkLst>
            <pc:docMk/>
            <pc:sldMk cId="2922810117" sldId="271"/>
            <ac:spMk id="3" creationId="{4A822131-6253-A542-862E-19601794A46E}"/>
          </ac:spMkLst>
        </pc:spChg>
        <pc:spChg chg="add mod ord">
          <ac:chgData name="Zhao Xiaoqi" userId="e5ab3834-06ea-436f-b597-2d001ce83606" providerId="ADAL" clId="{99438951-36AB-7C40-95AE-120F47943061}" dt="2020-12-25T23:39:22.082" v="3947" actId="20577"/>
          <ac:spMkLst>
            <pc:docMk/>
            <pc:sldMk cId="2922810117" sldId="271"/>
            <ac:spMk id="4" creationId="{0FD81440-A3BE-D741-A8F0-D4139F307967}"/>
          </ac:spMkLst>
        </pc:spChg>
        <pc:spChg chg="add mod ord">
          <ac:chgData name="Zhao Xiaoqi" userId="e5ab3834-06ea-436f-b597-2d001ce83606" providerId="ADAL" clId="{99438951-36AB-7C40-95AE-120F47943061}" dt="2020-12-25T23:39:19.318" v="3943" actId="700"/>
          <ac:spMkLst>
            <pc:docMk/>
            <pc:sldMk cId="2922810117" sldId="271"/>
            <ac:spMk id="5" creationId="{FB585C26-0832-D64D-A9C8-AB85F2047CA6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5T23:46:00.033" v="4400" actId="20577"/>
        <pc:sldMkLst>
          <pc:docMk/>
          <pc:sldMk cId="2979927402" sldId="272"/>
        </pc:sldMkLst>
        <pc:spChg chg="del mod ord">
          <ac:chgData name="Zhao Xiaoqi" userId="e5ab3834-06ea-436f-b597-2d001ce83606" providerId="ADAL" clId="{99438951-36AB-7C40-95AE-120F47943061}" dt="2020-12-25T23:39:29.858" v="3949" actId="700"/>
          <ac:spMkLst>
            <pc:docMk/>
            <pc:sldMk cId="2979927402" sldId="272"/>
            <ac:spMk id="2" creationId="{DF2E1664-F881-0544-A758-8CDB46FAAFAE}"/>
          </ac:spMkLst>
        </pc:spChg>
        <pc:spChg chg="del mod ord">
          <ac:chgData name="Zhao Xiaoqi" userId="e5ab3834-06ea-436f-b597-2d001ce83606" providerId="ADAL" clId="{99438951-36AB-7C40-95AE-120F47943061}" dt="2020-12-25T23:39:29.858" v="3949" actId="700"/>
          <ac:spMkLst>
            <pc:docMk/>
            <pc:sldMk cId="2979927402" sldId="272"/>
            <ac:spMk id="3" creationId="{6A8DA09F-FAB0-5F4B-97EA-F0621E2F0069}"/>
          </ac:spMkLst>
        </pc:spChg>
        <pc:spChg chg="add mod ord">
          <ac:chgData name="Zhao Xiaoqi" userId="e5ab3834-06ea-436f-b597-2d001ce83606" providerId="ADAL" clId="{99438951-36AB-7C40-95AE-120F47943061}" dt="2020-12-25T23:44:19.560" v="4115" actId="20577"/>
          <ac:spMkLst>
            <pc:docMk/>
            <pc:sldMk cId="2979927402" sldId="272"/>
            <ac:spMk id="4" creationId="{D29BF2DF-D0E8-234B-B5D5-CEECD0130B17}"/>
          </ac:spMkLst>
        </pc:spChg>
        <pc:spChg chg="add mod ord">
          <ac:chgData name="Zhao Xiaoqi" userId="e5ab3834-06ea-436f-b597-2d001ce83606" providerId="ADAL" clId="{99438951-36AB-7C40-95AE-120F47943061}" dt="2020-12-25T23:46:00.033" v="4400" actId="20577"/>
          <ac:spMkLst>
            <pc:docMk/>
            <pc:sldMk cId="2979927402" sldId="272"/>
            <ac:spMk id="5" creationId="{60802716-08A7-3E49-8D32-1CE1955EA6FC}"/>
          </ac:spMkLst>
        </pc:spChg>
      </pc:sldChg>
      <pc:sldChg chg="addSp modSp new mod">
        <pc:chgData name="Zhao Xiaoqi" userId="e5ab3834-06ea-436f-b597-2d001ce83606" providerId="ADAL" clId="{99438951-36AB-7C40-95AE-120F47943061}" dt="2020-12-25T23:49:26.207" v="4816" actId="20577"/>
        <pc:sldMkLst>
          <pc:docMk/>
          <pc:sldMk cId="388634321" sldId="273"/>
        </pc:sldMkLst>
        <pc:spChg chg="mod">
          <ac:chgData name="Zhao Xiaoqi" userId="e5ab3834-06ea-436f-b597-2d001ce83606" providerId="ADAL" clId="{99438951-36AB-7C40-95AE-120F47943061}" dt="2020-12-25T23:46:24.386" v="4438" actId="20577"/>
          <ac:spMkLst>
            <pc:docMk/>
            <pc:sldMk cId="388634321" sldId="273"/>
            <ac:spMk id="2" creationId="{1500BE91-CA72-E24C-87BD-DC1A68B8BDA4}"/>
          </ac:spMkLst>
        </pc:spChg>
        <pc:spChg chg="mod">
          <ac:chgData name="Zhao Xiaoqi" userId="e5ab3834-06ea-436f-b597-2d001ce83606" providerId="ADAL" clId="{99438951-36AB-7C40-95AE-120F47943061}" dt="2020-12-25T23:48:36.511" v="4710" actId="20577"/>
          <ac:spMkLst>
            <pc:docMk/>
            <pc:sldMk cId="388634321" sldId="273"/>
            <ac:spMk id="3" creationId="{7C2130BF-D3FA-0244-A64C-13E1A84E8722}"/>
          </ac:spMkLst>
        </pc:spChg>
        <pc:spChg chg="add mod">
          <ac:chgData name="Zhao Xiaoqi" userId="e5ab3834-06ea-436f-b597-2d001ce83606" providerId="ADAL" clId="{99438951-36AB-7C40-95AE-120F47943061}" dt="2020-12-25T23:49:26.207" v="4816" actId="20577"/>
          <ac:spMkLst>
            <pc:docMk/>
            <pc:sldMk cId="388634321" sldId="273"/>
            <ac:spMk id="4" creationId="{E0B881DD-0EB6-A14E-868D-F8F7F8AFD9C6}"/>
          </ac:spMkLst>
        </pc:spChg>
      </pc:sldChg>
      <pc:sldChg chg="addSp modSp new mod">
        <pc:chgData name="Zhao Xiaoqi" userId="e5ab3834-06ea-436f-b597-2d001ce83606" providerId="ADAL" clId="{99438951-36AB-7C40-95AE-120F47943061}" dt="2020-12-26T00:00:22.944" v="5482" actId="27636"/>
        <pc:sldMkLst>
          <pc:docMk/>
          <pc:sldMk cId="1742663217" sldId="274"/>
        </pc:sldMkLst>
        <pc:spChg chg="mod">
          <ac:chgData name="Zhao Xiaoqi" userId="e5ab3834-06ea-436f-b597-2d001ce83606" providerId="ADAL" clId="{99438951-36AB-7C40-95AE-120F47943061}" dt="2020-12-25T23:50:05.515" v="4849" actId="20577"/>
          <ac:spMkLst>
            <pc:docMk/>
            <pc:sldMk cId="1742663217" sldId="274"/>
            <ac:spMk id="2" creationId="{189AD4A2-018F-274A-95D8-BA8B9410AFCC}"/>
          </ac:spMkLst>
        </pc:spChg>
        <pc:spChg chg="mod">
          <ac:chgData name="Zhao Xiaoqi" userId="e5ab3834-06ea-436f-b597-2d001ce83606" providerId="ADAL" clId="{99438951-36AB-7C40-95AE-120F47943061}" dt="2020-12-26T00:00:22.944" v="5482" actId="27636"/>
          <ac:spMkLst>
            <pc:docMk/>
            <pc:sldMk cId="1742663217" sldId="274"/>
            <ac:spMk id="3" creationId="{849C8935-B58A-2D4B-938D-48FEE346A3B0}"/>
          </ac:spMkLst>
        </pc:spChg>
        <pc:spChg chg="add mod">
          <ac:chgData name="Zhao Xiaoqi" userId="e5ab3834-06ea-436f-b597-2d001ce83606" providerId="ADAL" clId="{99438951-36AB-7C40-95AE-120F47943061}" dt="2020-12-25T23:52:30.040" v="5111" actId="207"/>
          <ac:spMkLst>
            <pc:docMk/>
            <pc:sldMk cId="1742663217" sldId="274"/>
            <ac:spMk id="4" creationId="{9EA32C04-768C-884D-A5F1-BD61C4B5FD77}"/>
          </ac:spMkLst>
        </pc:spChg>
      </pc:sldChg>
      <pc:sldChg chg="modSp new mod">
        <pc:chgData name="Zhao Xiaoqi" userId="e5ab3834-06ea-436f-b597-2d001ce83606" providerId="ADAL" clId="{99438951-36AB-7C40-95AE-120F47943061}" dt="2020-12-26T00:00:59.547" v="5519" actId="20577"/>
        <pc:sldMkLst>
          <pc:docMk/>
          <pc:sldMk cId="2637669866" sldId="275"/>
        </pc:sldMkLst>
        <pc:spChg chg="mod">
          <ac:chgData name="Zhao Xiaoqi" userId="e5ab3834-06ea-436f-b597-2d001ce83606" providerId="ADAL" clId="{99438951-36AB-7C40-95AE-120F47943061}" dt="2020-12-25T23:57:59.360" v="5281" actId="20577"/>
          <ac:spMkLst>
            <pc:docMk/>
            <pc:sldMk cId="2637669866" sldId="275"/>
            <ac:spMk id="2" creationId="{ED519417-70BA-A646-9512-0E233D8B4D6C}"/>
          </ac:spMkLst>
        </pc:spChg>
        <pc:spChg chg="mod">
          <ac:chgData name="Zhao Xiaoqi" userId="e5ab3834-06ea-436f-b597-2d001ce83606" providerId="ADAL" clId="{99438951-36AB-7C40-95AE-120F47943061}" dt="2020-12-26T00:00:59.547" v="5519" actId="20577"/>
          <ac:spMkLst>
            <pc:docMk/>
            <pc:sldMk cId="2637669866" sldId="275"/>
            <ac:spMk id="3" creationId="{BA6A48DC-B24E-DB41-AF20-CCE13622EE54}"/>
          </ac:spMkLst>
        </pc:spChg>
      </pc:sldChg>
      <pc:sldChg chg="addSp modSp new mod">
        <pc:chgData name="Zhao Xiaoqi" userId="e5ab3834-06ea-436f-b597-2d001ce83606" providerId="ADAL" clId="{99438951-36AB-7C40-95AE-120F47943061}" dt="2020-12-26T00:03:18.739" v="5744" actId="207"/>
        <pc:sldMkLst>
          <pc:docMk/>
          <pc:sldMk cId="3728218715" sldId="276"/>
        </pc:sldMkLst>
        <pc:spChg chg="mod">
          <ac:chgData name="Zhao Xiaoqi" userId="e5ab3834-06ea-436f-b597-2d001ce83606" providerId="ADAL" clId="{99438951-36AB-7C40-95AE-120F47943061}" dt="2020-12-26T00:01:21.042" v="5539" actId="20577"/>
          <ac:spMkLst>
            <pc:docMk/>
            <pc:sldMk cId="3728218715" sldId="276"/>
            <ac:spMk id="2" creationId="{C081DBFF-AF3F-6842-A8CA-1CA0B85EC8F0}"/>
          </ac:spMkLst>
        </pc:spChg>
        <pc:spChg chg="mod">
          <ac:chgData name="Zhao Xiaoqi" userId="e5ab3834-06ea-436f-b597-2d001ce83606" providerId="ADAL" clId="{99438951-36AB-7C40-95AE-120F47943061}" dt="2020-12-26T00:03:01.653" v="5740" actId="12"/>
          <ac:spMkLst>
            <pc:docMk/>
            <pc:sldMk cId="3728218715" sldId="276"/>
            <ac:spMk id="3" creationId="{AD27B4A0-5421-AB4D-95A6-BDE697F58773}"/>
          </ac:spMkLst>
        </pc:spChg>
        <pc:spChg chg="add mod">
          <ac:chgData name="Zhao Xiaoqi" userId="e5ab3834-06ea-436f-b597-2d001ce83606" providerId="ADAL" clId="{99438951-36AB-7C40-95AE-120F47943061}" dt="2020-12-26T00:03:18.739" v="5744" actId="207"/>
          <ac:spMkLst>
            <pc:docMk/>
            <pc:sldMk cId="3728218715" sldId="276"/>
            <ac:spMk id="4" creationId="{4309863D-8705-9E42-B718-05933D49507D}"/>
          </ac:spMkLst>
        </pc:spChg>
      </pc:sldChg>
      <pc:sldChg chg="addSp modSp new mod">
        <pc:chgData name="Zhao Xiaoqi" userId="e5ab3834-06ea-436f-b597-2d001ce83606" providerId="ADAL" clId="{99438951-36AB-7C40-95AE-120F47943061}" dt="2020-12-26T00:08:14.734" v="6021" actId="207"/>
        <pc:sldMkLst>
          <pc:docMk/>
          <pc:sldMk cId="1646719528" sldId="277"/>
        </pc:sldMkLst>
        <pc:spChg chg="mod">
          <ac:chgData name="Zhao Xiaoqi" userId="e5ab3834-06ea-436f-b597-2d001ce83606" providerId="ADAL" clId="{99438951-36AB-7C40-95AE-120F47943061}" dt="2020-12-26T00:06:34.194" v="5773" actId="20577"/>
          <ac:spMkLst>
            <pc:docMk/>
            <pc:sldMk cId="1646719528" sldId="277"/>
            <ac:spMk id="2" creationId="{A1D55EBB-9D6E-524E-B738-BF11093D30C9}"/>
          </ac:spMkLst>
        </pc:spChg>
        <pc:spChg chg="mod">
          <ac:chgData name="Zhao Xiaoqi" userId="e5ab3834-06ea-436f-b597-2d001ce83606" providerId="ADAL" clId="{99438951-36AB-7C40-95AE-120F47943061}" dt="2020-12-26T00:08:03.124" v="6018" actId="12"/>
          <ac:spMkLst>
            <pc:docMk/>
            <pc:sldMk cId="1646719528" sldId="277"/>
            <ac:spMk id="3" creationId="{C34B9341-AD40-8343-8A45-556EC7FF65EF}"/>
          </ac:spMkLst>
        </pc:spChg>
        <pc:spChg chg="add mod">
          <ac:chgData name="Zhao Xiaoqi" userId="e5ab3834-06ea-436f-b597-2d001ce83606" providerId="ADAL" clId="{99438951-36AB-7C40-95AE-120F47943061}" dt="2020-12-26T00:08:14.734" v="6021" actId="207"/>
          <ac:spMkLst>
            <pc:docMk/>
            <pc:sldMk cId="1646719528" sldId="277"/>
            <ac:spMk id="4" creationId="{25A514B2-891B-0B4B-8FA9-22D1DC4FA1B9}"/>
          </ac:spMkLst>
        </pc:spChg>
      </pc:sldChg>
      <pc:sldChg chg="addSp modSp new mod">
        <pc:chgData name="Zhao Xiaoqi" userId="e5ab3834-06ea-436f-b597-2d001ce83606" providerId="ADAL" clId="{99438951-36AB-7C40-95AE-120F47943061}" dt="2020-12-26T00:12:17.329" v="6545" actId="207"/>
        <pc:sldMkLst>
          <pc:docMk/>
          <pc:sldMk cId="493742257" sldId="278"/>
        </pc:sldMkLst>
        <pc:spChg chg="mod">
          <ac:chgData name="Zhao Xiaoqi" userId="e5ab3834-06ea-436f-b597-2d001ce83606" providerId="ADAL" clId="{99438951-36AB-7C40-95AE-120F47943061}" dt="2020-12-26T00:08:49.153" v="6065" actId="20577"/>
          <ac:spMkLst>
            <pc:docMk/>
            <pc:sldMk cId="493742257" sldId="278"/>
            <ac:spMk id="2" creationId="{1D7607A0-8C20-3845-AD01-A4DDE0550857}"/>
          </ac:spMkLst>
        </pc:spChg>
        <pc:spChg chg="mod">
          <ac:chgData name="Zhao Xiaoqi" userId="e5ab3834-06ea-436f-b597-2d001ce83606" providerId="ADAL" clId="{99438951-36AB-7C40-95AE-120F47943061}" dt="2020-12-26T00:12:02.041" v="6542" actId="12"/>
          <ac:spMkLst>
            <pc:docMk/>
            <pc:sldMk cId="493742257" sldId="278"/>
            <ac:spMk id="3" creationId="{57B4740A-DA6F-7047-8AB1-650D194C9246}"/>
          </ac:spMkLst>
        </pc:spChg>
        <pc:spChg chg="add mod">
          <ac:chgData name="Zhao Xiaoqi" userId="e5ab3834-06ea-436f-b597-2d001ce83606" providerId="ADAL" clId="{99438951-36AB-7C40-95AE-120F47943061}" dt="2020-12-26T00:12:17.329" v="6545" actId="207"/>
          <ac:spMkLst>
            <pc:docMk/>
            <pc:sldMk cId="493742257" sldId="278"/>
            <ac:spMk id="4" creationId="{742D8D92-5B52-474B-97EC-C95280471A59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6T00:12:42.811" v="6568" actId="20577"/>
        <pc:sldMkLst>
          <pc:docMk/>
          <pc:sldMk cId="3174478818" sldId="279"/>
        </pc:sldMkLst>
        <pc:spChg chg="del mod ord">
          <ac:chgData name="Zhao Xiaoqi" userId="e5ab3834-06ea-436f-b597-2d001ce83606" providerId="ADAL" clId="{99438951-36AB-7C40-95AE-120F47943061}" dt="2020-12-26T00:12:33.043" v="6547" actId="700"/>
          <ac:spMkLst>
            <pc:docMk/>
            <pc:sldMk cId="3174478818" sldId="279"/>
            <ac:spMk id="2" creationId="{D2E0CD13-4C74-334A-B5BF-143F03E77685}"/>
          </ac:spMkLst>
        </pc:spChg>
        <pc:spChg chg="del mod ord">
          <ac:chgData name="Zhao Xiaoqi" userId="e5ab3834-06ea-436f-b597-2d001ce83606" providerId="ADAL" clId="{99438951-36AB-7C40-95AE-120F47943061}" dt="2020-12-26T00:12:33.043" v="6547" actId="700"/>
          <ac:spMkLst>
            <pc:docMk/>
            <pc:sldMk cId="3174478818" sldId="279"/>
            <ac:spMk id="3" creationId="{4F507B19-78FF-D449-A08E-E6B56B318C3D}"/>
          </ac:spMkLst>
        </pc:spChg>
        <pc:spChg chg="add mod ord">
          <ac:chgData name="Zhao Xiaoqi" userId="e5ab3834-06ea-436f-b597-2d001ce83606" providerId="ADAL" clId="{99438951-36AB-7C40-95AE-120F47943061}" dt="2020-12-26T00:12:42.811" v="6568" actId="20577"/>
          <ac:spMkLst>
            <pc:docMk/>
            <pc:sldMk cId="3174478818" sldId="279"/>
            <ac:spMk id="4" creationId="{D411A20B-B51B-9B4E-AEDC-16577015F111}"/>
          </ac:spMkLst>
        </pc:spChg>
        <pc:spChg chg="add mod ord">
          <ac:chgData name="Zhao Xiaoqi" userId="e5ab3834-06ea-436f-b597-2d001ce83606" providerId="ADAL" clId="{99438951-36AB-7C40-95AE-120F47943061}" dt="2020-12-26T00:12:36.291" v="6549" actId="20577"/>
          <ac:spMkLst>
            <pc:docMk/>
            <pc:sldMk cId="3174478818" sldId="279"/>
            <ac:spMk id="5" creationId="{54C38875-FFC2-934A-857A-256669FDE929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6T00:18:36.012" v="7100" actId="20577"/>
        <pc:sldMkLst>
          <pc:docMk/>
          <pc:sldMk cId="302162789" sldId="280"/>
        </pc:sldMkLst>
        <pc:spChg chg="del mod ord">
          <ac:chgData name="Zhao Xiaoqi" userId="e5ab3834-06ea-436f-b597-2d001ce83606" providerId="ADAL" clId="{99438951-36AB-7C40-95AE-120F47943061}" dt="2020-12-26T00:12:47.315" v="6570" actId="700"/>
          <ac:spMkLst>
            <pc:docMk/>
            <pc:sldMk cId="302162789" sldId="280"/>
            <ac:spMk id="2" creationId="{80E84A6C-8709-A34E-84FE-C4A955BDA429}"/>
          </ac:spMkLst>
        </pc:spChg>
        <pc:spChg chg="del mod ord">
          <ac:chgData name="Zhao Xiaoqi" userId="e5ab3834-06ea-436f-b597-2d001ce83606" providerId="ADAL" clId="{99438951-36AB-7C40-95AE-120F47943061}" dt="2020-12-26T00:12:47.315" v="6570" actId="700"/>
          <ac:spMkLst>
            <pc:docMk/>
            <pc:sldMk cId="302162789" sldId="280"/>
            <ac:spMk id="3" creationId="{72571813-38E4-D74A-9C2B-7CC80ED6DC67}"/>
          </ac:spMkLst>
        </pc:spChg>
        <pc:spChg chg="add mod ord">
          <ac:chgData name="Zhao Xiaoqi" userId="e5ab3834-06ea-436f-b597-2d001ce83606" providerId="ADAL" clId="{99438951-36AB-7C40-95AE-120F47943061}" dt="2020-12-26T00:15:25.575" v="6582" actId="20577"/>
          <ac:spMkLst>
            <pc:docMk/>
            <pc:sldMk cId="302162789" sldId="280"/>
            <ac:spMk id="4" creationId="{200B05BD-95F4-B749-943E-AB7115E243B0}"/>
          </ac:spMkLst>
        </pc:spChg>
        <pc:spChg chg="add mod ord">
          <ac:chgData name="Zhao Xiaoqi" userId="e5ab3834-06ea-436f-b597-2d001ce83606" providerId="ADAL" clId="{99438951-36AB-7C40-95AE-120F47943061}" dt="2020-12-26T00:18:36.012" v="7100" actId="20577"/>
          <ac:spMkLst>
            <pc:docMk/>
            <pc:sldMk cId="302162789" sldId="280"/>
            <ac:spMk id="5" creationId="{D7AB8AD9-4968-B04C-931A-0552B36FBD91}"/>
          </ac:spMkLst>
        </pc:spChg>
      </pc:sldChg>
      <pc:sldChg chg="modSp new mod">
        <pc:chgData name="Zhao Xiaoqi" userId="e5ab3834-06ea-436f-b597-2d001ce83606" providerId="ADAL" clId="{99438951-36AB-7C40-95AE-120F47943061}" dt="2020-12-26T00:26:12.222" v="7845" actId="20577"/>
        <pc:sldMkLst>
          <pc:docMk/>
          <pc:sldMk cId="994549276" sldId="281"/>
        </pc:sldMkLst>
        <pc:spChg chg="mod">
          <ac:chgData name="Zhao Xiaoqi" userId="e5ab3834-06ea-436f-b597-2d001ce83606" providerId="ADAL" clId="{99438951-36AB-7C40-95AE-120F47943061}" dt="2020-12-26T00:19:26.414" v="7140" actId="20577"/>
          <ac:spMkLst>
            <pc:docMk/>
            <pc:sldMk cId="994549276" sldId="281"/>
            <ac:spMk id="2" creationId="{E2806A65-2F9F-7E48-8B8B-82B1D5C9E374}"/>
          </ac:spMkLst>
        </pc:spChg>
        <pc:spChg chg="mod">
          <ac:chgData name="Zhao Xiaoqi" userId="e5ab3834-06ea-436f-b597-2d001ce83606" providerId="ADAL" clId="{99438951-36AB-7C40-95AE-120F47943061}" dt="2020-12-26T00:26:12.222" v="7845" actId="20577"/>
          <ac:spMkLst>
            <pc:docMk/>
            <pc:sldMk cId="994549276" sldId="281"/>
            <ac:spMk id="3" creationId="{C38356BB-2255-4B44-AB81-8D1038DD3786}"/>
          </ac:spMkLst>
        </pc:spChg>
      </pc:sldChg>
      <pc:sldChg chg="addSp modSp new mod">
        <pc:chgData name="Zhao Xiaoqi" userId="e5ab3834-06ea-436f-b597-2d001ce83606" providerId="ADAL" clId="{99438951-36AB-7C40-95AE-120F47943061}" dt="2020-12-26T00:35:43.304" v="8385" actId="14100"/>
        <pc:sldMkLst>
          <pc:docMk/>
          <pc:sldMk cId="754756045" sldId="282"/>
        </pc:sldMkLst>
        <pc:spChg chg="mod">
          <ac:chgData name="Zhao Xiaoqi" userId="e5ab3834-06ea-436f-b597-2d001ce83606" providerId="ADAL" clId="{99438951-36AB-7C40-95AE-120F47943061}" dt="2020-12-26T00:30:19.660" v="7862" actId="20577"/>
          <ac:spMkLst>
            <pc:docMk/>
            <pc:sldMk cId="754756045" sldId="282"/>
            <ac:spMk id="2" creationId="{C2982283-AB4A-544B-982C-B5C5F6CBD195}"/>
          </ac:spMkLst>
        </pc:spChg>
        <pc:spChg chg="mod">
          <ac:chgData name="Zhao Xiaoqi" userId="e5ab3834-06ea-436f-b597-2d001ce83606" providerId="ADAL" clId="{99438951-36AB-7C40-95AE-120F47943061}" dt="2020-12-26T00:35:32.762" v="8384" actId="20577"/>
          <ac:spMkLst>
            <pc:docMk/>
            <pc:sldMk cId="754756045" sldId="282"/>
            <ac:spMk id="3" creationId="{A0EBC10A-77A3-8548-9A0C-55E3243AE303}"/>
          </ac:spMkLst>
        </pc:spChg>
        <pc:spChg chg="add mod">
          <ac:chgData name="Zhao Xiaoqi" userId="e5ab3834-06ea-436f-b597-2d001ce83606" providerId="ADAL" clId="{99438951-36AB-7C40-95AE-120F47943061}" dt="2020-12-26T00:35:43.304" v="8385" actId="14100"/>
          <ac:spMkLst>
            <pc:docMk/>
            <pc:sldMk cId="754756045" sldId="282"/>
            <ac:spMk id="4" creationId="{17B0C36C-06A3-4D49-BF03-3CC2C3601490}"/>
          </ac:spMkLst>
        </pc:spChg>
      </pc:sldChg>
      <pc:sldChg chg="addSp modSp new mod">
        <pc:chgData name="Zhao Xiaoqi" userId="e5ab3834-06ea-436f-b597-2d001ce83606" providerId="ADAL" clId="{99438951-36AB-7C40-95AE-120F47943061}" dt="2020-12-26T00:42:30.810" v="9055" actId="1035"/>
        <pc:sldMkLst>
          <pc:docMk/>
          <pc:sldMk cId="1935165826" sldId="283"/>
        </pc:sldMkLst>
        <pc:spChg chg="mod">
          <ac:chgData name="Zhao Xiaoqi" userId="e5ab3834-06ea-436f-b597-2d001ce83606" providerId="ADAL" clId="{99438951-36AB-7C40-95AE-120F47943061}" dt="2020-12-26T00:36:25.535" v="8415" actId="20577"/>
          <ac:spMkLst>
            <pc:docMk/>
            <pc:sldMk cId="1935165826" sldId="283"/>
            <ac:spMk id="2" creationId="{E8926BA5-AE8C-6C48-8E23-8E99B958DC8F}"/>
          </ac:spMkLst>
        </pc:spChg>
        <pc:spChg chg="mod">
          <ac:chgData name="Zhao Xiaoqi" userId="e5ab3834-06ea-436f-b597-2d001ce83606" providerId="ADAL" clId="{99438951-36AB-7C40-95AE-120F47943061}" dt="2020-12-26T00:42:25.020" v="9052" actId="27636"/>
          <ac:spMkLst>
            <pc:docMk/>
            <pc:sldMk cId="1935165826" sldId="283"/>
            <ac:spMk id="3" creationId="{165393BF-E236-F64B-8692-8CE06519A6F6}"/>
          </ac:spMkLst>
        </pc:spChg>
        <pc:spChg chg="add mod">
          <ac:chgData name="Zhao Xiaoqi" userId="e5ab3834-06ea-436f-b597-2d001ce83606" providerId="ADAL" clId="{99438951-36AB-7C40-95AE-120F47943061}" dt="2020-12-26T00:42:30.810" v="9055" actId="1035"/>
          <ac:spMkLst>
            <pc:docMk/>
            <pc:sldMk cId="1935165826" sldId="283"/>
            <ac:spMk id="4" creationId="{1595A469-2BCA-B248-B29C-8237F10F0035}"/>
          </ac:spMkLst>
        </pc:spChg>
        <pc:spChg chg="add mod">
          <ac:chgData name="Zhao Xiaoqi" userId="e5ab3834-06ea-436f-b597-2d001ce83606" providerId="ADAL" clId="{99438951-36AB-7C40-95AE-120F47943061}" dt="2020-12-26T00:42:30.810" v="9055" actId="1035"/>
          <ac:spMkLst>
            <pc:docMk/>
            <pc:sldMk cId="1935165826" sldId="283"/>
            <ac:spMk id="5" creationId="{10FFE1E5-F219-5341-AE25-C09FA09CCF6F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6T00:43:55.273" v="9062" actId="20577"/>
        <pc:sldMkLst>
          <pc:docMk/>
          <pc:sldMk cId="3994902551" sldId="284"/>
        </pc:sldMkLst>
        <pc:spChg chg="del mod ord">
          <ac:chgData name="Zhao Xiaoqi" userId="e5ab3834-06ea-436f-b597-2d001ce83606" providerId="ADAL" clId="{99438951-36AB-7C40-95AE-120F47943061}" dt="2020-12-26T00:43:51.305" v="9057" actId="700"/>
          <ac:spMkLst>
            <pc:docMk/>
            <pc:sldMk cId="3994902551" sldId="284"/>
            <ac:spMk id="2" creationId="{693DFB9B-E635-B844-8A10-F1D9E76D5845}"/>
          </ac:spMkLst>
        </pc:spChg>
        <pc:spChg chg="del mod ord">
          <ac:chgData name="Zhao Xiaoqi" userId="e5ab3834-06ea-436f-b597-2d001ce83606" providerId="ADAL" clId="{99438951-36AB-7C40-95AE-120F47943061}" dt="2020-12-26T00:43:51.305" v="9057" actId="700"/>
          <ac:spMkLst>
            <pc:docMk/>
            <pc:sldMk cId="3994902551" sldId="284"/>
            <ac:spMk id="3" creationId="{ABA5862B-8D89-694B-8835-FB3E6D473179}"/>
          </ac:spMkLst>
        </pc:spChg>
        <pc:spChg chg="add mod ord">
          <ac:chgData name="Zhao Xiaoqi" userId="e5ab3834-06ea-436f-b597-2d001ce83606" providerId="ADAL" clId="{99438951-36AB-7C40-95AE-120F47943061}" dt="2020-12-26T00:43:55.273" v="9062" actId="20577"/>
          <ac:spMkLst>
            <pc:docMk/>
            <pc:sldMk cId="3994902551" sldId="284"/>
            <ac:spMk id="4" creationId="{EF3DD893-E5B6-5143-8A2F-F6847E1FCB43}"/>
          </ac:spMkLst>
        </pc:spChg>
        <pc:spChg chg="add mod ord">
          <ac:chgData name="Zhao Xiaoqi" userId="e5ab3834-06ea-436f-b597-2d001ce83606" providerId="ADAL" clId="{99438951-36AB-7C40-95AE-120F47943061}" dt="2020-12-26T00:43:51.305" v="9057" actId="700"/>
          <ac:spMkLst>
            <pc:docMk/>
            <pc:sldMk cId="3994902551" sldId="284"/>
            <ac:spMk id="5" creationId="{46FEED28-D364-BD4F-AEED-FED4B9367771}"/>
          </ac:spMkLst>
        </pc:spChg>
      </pc:sldChg>
      <pc:sldChg chg="addSp delSp modSp new mod modClrScheme chgLayout">
        <pc:chgData name="Zhao Xiaoqi" userId="e5ab3834-06ea-436f-b597-2d001ce83606" providerId="ADAL" clId="{99438951-36AB-7C40-95AE-120F47943061}" dt="2020-12-26T01:39:21.028" v="9355" actId="20577"/>
        <pc:sldMkLst>
          <pc:docMk/>
          <pc:sldMk cId="308370694" sldId="285"/>
        </pc:sldMkLst>
        <pc:spChg chg="del mod ord">
          <ac:chgData name="Zhao Xiaoqi" userId="e5ab3834-06ea-436f-b597-2d001ce83606" providerId="ADAL" clId="{99438951-36AB-7C40-95AE-120F47943061}" dt="2020-12-26T00:44:00.576" v="9064" actId="700"/>
          <ac:spMkLst>
            <pc:docMk/>
            <pc:sldMk cId="308370694" sldId="285"/>
            <ac:spMk id="2" creationId="{BFEF4E8A-3486-1043-87DE-E0837877D5CD}"/>
          </ac:spMkLst>
        </pc:spChg>
        <pc:spChg chg="del mod ord">
          <ac:chgData name="Zhao Xiaoqi" userId="e5ab3834-06ea-436f-b597-2d001ce83606" providerId="ADAL" clId="{99438951-36AB-7C40-95AE-120F47943061}" dt="2020-12-26T00:44:00.576" v="9064" actId="700"/>
          <ac:spMkLst>
            <pc:docMk/>
            <pc:sldMk cId="308370694" sldId="285"/>
            <ac:spMk id="3" creationId="{20AA29C4-D09B-9041-9173-4DF773720F58}"/>
          </ac:spMkLst>
        </pc:spChg>
        <pc:spChg chg="add mod ord">
          <ac:chgData name="Zhao Xiaoqi" userId="e5ab3834-06ea-436f-b597-2d001ce83606" providerId="ADAL" clId="{99438951-36AB-7C40-95AE-120F47943061}" dt="2020-12-26T01:39:21.028" v="9355" actId="20577"/>
          <ac:spMkLst>
            <pc:docMk/>
            <pc:sldMk cId="308370694" sldId="285"/>
            <ac:spMk id="4" creationId="{A234FC7D-9EC7-E84B-9AFF-4BB0072BFBD1}"/>
          </ac:spMkLst>
        </pc:spChg>
        <pc:spChg chg="add mod ord">
          <ac:chgData name="Zhao Xiaoqi" userId="e5ab3834-06ea-436f-b597-2d001ce83606" providerId="ADAL" clId="{99438951-36AB-7C40-95AE-120F47943061}" dt="2020-12-26T01:39:10.421" v="9344" actId="20577"/>
          <ac:spMkLst>
            <pc:docMk/>
            <pc:sldMk cId="308370694" sldId="285"/>
            <ac:spMk id="5" creationId="{787F0E7E-95C1-FE47-8A33-2BADC49FDAC3}"/>
          </ac:spMkLst>
        </pc:spChg>
      </pc:sldChg>
      <pc:sldChg chg="addSp modSp new mod">
        <pc:chgData name="Zhao Xiaoqi" userId="e5ab3834-06ea-436f-b597-2d001ce83606" providerId="ADAL" clId="{99438951-36AB-7C40-95AE-120F47943061}" dt="2020-12-26T01:46:27.803" v="10226" actId="14100"/>
        <pc:sldMkLst>
          <pc:docMk/>
          <pc:sldMk cId="2045894427" sldId="286"/>
        </pc:sldMkLst>
        <pc:spChg chg="mod">
          <ac:chgData name="Zhao Xiaoqi" userId="e5ab3834-06ea-436f-b597-2d001ce83606" providerId="ADAL" clId="{99438951-36AB-7C40-95AE-120F47943061}" dt="2020-12-26T01:39:40.125" v="9390" actId="20577"/>
          <ac:spMkLst>
            <pc:docMk/>
            <pc:sldMk cId="2045894427" sldId="286"/>
            <ac:spMk id="2" creationId="{9B8F63DA-DC5A-1C46-9EB0-B0C638CFCD33}"/>
          </ac:spMkLst>
        </pc:spChg>
        <pc:spChg chg="mod">
          <ac:chgData name="Zhao Xiaoqi" userId="e5ab3834-06ea-436f-b597-2d001ce83606" providerId="ADAL" clId="{99438951-36AB-7C40-95AE-120F47943061}" dt="2020-12-26T01:43:44.609" v="9798" actId="1076"/>
          <ac:spMkLst>
            <pc:docMk/>
            <pc:sldMk cId="2045894427" sldId="286"/>
            <ac:spMk id="3" creationId="{B6BF4DA3-D2F7-FF4D-9AEE-E7D08D967FE8}"/>
          </ac:spMkLst>
        </pc:spChg>
        <pc:spChg chg="add mod">
          <ac:chgData name="Zhao Xiaoqi" userId="e5ab3834-06ea-436f-b597-2d001ce83606" providerId="ADAL" clId="{99438951-36AB-7C40-95AE-120F47943061}" dt="2020-12-26T01:46:27.803" v="10226" actId="14100"/>
          <ac:spMkLst>
            <pc:docMk/>
            <pc:sldMk cId="2045894427" sldId="286"/>
            <ac:spMk id="4" creationId="{1960B5E2-4C14-5F44-8D2F-07549A1D71CD}"/>
          </ac:spMkLst>
        </pc:spChg>
      </pc:sldChg>
      <pc:sldChg chg="modSp new mod">
        <pc:chgData name="Zhao Xiaoqi" userId="e5ab3834-06ea-436f-b597-2d001ce83606" providerId="ADAL" clId="{99438951-36AB-7C40-95AE-120F47943061}" dt="2020-12-26T01:48:49.118" v="10563" actId="5793"/>
        <pc:sldMkLst>
          <pc:docMk/>
          <pc:sldMk cId="1797658787" sldId="287"/>
        </pc:sldMkLst>
        <pc:spChg chg="mod">
          <ac:chgData name="Zhao Xiaoqi" userId="e5ab3834-06ea-436f-b597-2d001ce83606" providerId="ADAL" clId="{99438951-36AB-7C40-95AE-120F47943061}" dt="2020-12-26T01:47:22.097" v="10259" actId="20577"/>
          <ac:spMkLst>
            <pc:docMk/>
            <pc:sldMk cId="1797658787" sldId="287"/>
            <ac:spMk id="2" creationId="{CEB6B37E-98BC-2147-89CB-4008560FE433}"/>
          </ac:spMkLst>
        </pc:spChg>
        <pc:spChg chg="mod">
          <ac:chgData name="Zhao Xiaoqi" userId="e5ab3834-06ea-436f-b597-2d001ce83606" providerId="ADAL" clId="{99438951-36AB-7C40-95AE-120F47943061}" dt="2020-12-26T01:48:49.118" v="10563" actId="5793"/>
          <ac:spMkLst>
            <pc:docMk/>
            <pc:sldMk cId="1797658787" sldId="287"/>
            <ac:spMk id="3" creationId="{08C6DDBC-BCAF-DA49-9D57-67221E2FDD67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25T15:08:05.771" idx="2">
    <p:pos x="5931" y="331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00/abou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about" TargetMode="External"/><Relationship Id="rId2" Type="http://schemas.openxmlformats.org/officeDocument/2006/relationships/hyperlink" Target="http://127.0.0.1:8000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hyperlink" Target="http://localhost:8000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7057E-99CF-1B45-A9F4-7DD0BE5387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CA" altLang="zh-CN" dirty="0"/>
              <a:t>Build and Deploy Django project - pages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CF6362-CFF0-6944-B399-2C9DBDB501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CA" altLang="zh-CN" dirty="0"/>
              <a:t>2020-12-25</a:t>
            </a:r>
          </a:p>
          <a:p>
            <a:r>
              <a:rPr kumimoji="1" lang="en-CA" altLang="zh-CN" i="1" dirty="0"/>
              <a:t>Source: “Django for </a:t>
            </a:r>
            <a:r>
              <a:rPr kumimoji="1" lang="en-CA" altLang="zh-CN" i="1" dirty="0" err="1"/>
              <a:t>Beginners_Build</a:t>
            </a:r>
            <a:r>
              <a:rPr kumimoji="1" lang="en-CA" altLang="zh-CN" i="1" dirty="0"/>
              <a:t> websites with Python and Django 3.0”, chapter 3, William S. Vincent (2020)</a:t>
            </a:r>
            <a:endParaRPr kumimoji="1"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396168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8C50215-85AB-4444-A4FD-7143F663CA0A}"/>
              </a:ext>
            </a:extLst>
          </p:cNvPr>
          <p:cNvSpPr/>
          <p:nvPr/>
        </p:nvSpPr>
        <p:spPr>
          <a:xfrm>
            <a:off x="2810933" y="2844800"/>
            <a:ext cx="6084711" cy="28899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414B3AD-C9EC-D543-974C-7CCC9513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 err="1"/>
              <a:t>settings.py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A55BBB-8337-424B-865A-B9EDFE1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 err="1"/>
              <a:t>settings.py</a:t>
            </a:r>
            <a:r>
              <a:rPr kumimoji="1" lang="en-CA" altLang="zh-CN" dirty="0"/>
              <a:t> to tell Django the location of our new </a:t>
            </a:r>
            <a:r>
              <a:rPr kumimoji="1" lang="en-CA" altLang="zh-CN" i="1" dirty="0"/>
              <a:t>templates</a:t>
            </a:r>
            <a:r>
              <a:rPr kumimoji="1" lang="en-CA" altLang="zh-CN" dirty="0"/>
              <a:t> directory. This is one-line change to the setting </a:t>
            </a:r>
            <a:r>
              <a:rPr kumimoji="1" lang="en-CA" altLang="zh-CN" i="1" dirty="0"/>
              <a:t>‘DIRS’</a:t>
            </a:r>
            <a:r>
              <a:rPr kumimoji="1" lang="en-CA" altLang="zh-CN" dirty="0"/>
              <a:t> under </a:t>
            </a:r>
            <a:r>
              <a:rPr kumimoji="1" lang="en-CA" altLang="zh-CN" i="1" dirty="0"/>
              <a:t>TEMPLATES</a:t>
            </a:r>
          </a:p>
          <a:p>
            <a:pPr marL="457200" lvl="1" indent="0">
              <a:buNone/>
            </a:pPr>
            <a:r>
              <a:rPr kumimoji="1" lang="en-CA" altLang="zh-CN" dirty="0"/>
              <a:t># </a:t>
            </a:r>
            <a:r>
              <a:rPr kumimoji="1" lang="en-CA" altLang="zh-CN" dirty="0" err="1"/>
              <a:t>pages_project</a:t>
            </a:r>
            <a:r>
              <a:rPr kumimoji="1" lang="en-CA" altLang="zh-CN" dirty="0"/>
              <a:t>/</a:t>
            </a:r>
            <a:r>
              <a:rPr kumimoji="1" lang="en-CA" altLang="zh-CN" dirty="0" err="1"/>
              <a:t>settings.py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TEMPLATES = [</a:t>
            </a:r>
          </a:p>
          <a:p>
            <a:pPr marL="457200" lvl="1" indent="0">
              <a:buNone/>
            </a:pPr>
            <a:r>
              <a:rPr kumimoji="1" lang="en-CA" altLang="zh-CN" dirty="0"/>
              <a:t>    {</a:t>
            </a:r>
          </a:p>
          <a:p>
            <a:pPr marL="457200" lvl="1" indent="0">
              <a:buNone/>
            </a:pPr>
            <a:r>
              <a:rPr kumimoji="1" lang="en-CA" altLang="zh-CN" dirty="0"/>
              <a:t>        …</a:t>
            </a:r>
          </a:p>
          <a:p>
            <a:pPr marL="457200" lvl="1" indent="0">
              <a:buNone/>
            </a:pPr>
            <a:r>
              <a:rPr kumimoji="1" lang="en-CA" altLang="zh-CN" dirty="0"/>
              <a:t>        ‘DIRS’: [</a:t>
            </a:r>
            <a:r>
              <a:rPr kumimoji="1" lang="en-CA" altLang="zh-CN" dirty="0" err="1"/>
              <a:t>os.path.join</a:t>
            </a:r>
            <a:r>
              <a:rPr kumimoji="1" lang="en-CA" altLang="zh-CN" dirty="0"/>
              <a:t>(BASE_DIR, ‘templates’)], # new</a:t>
            </a:r>
          </a:p>
          <a:p>
            <a:pPr marL="457200" lvl="1" indent="0">
              <a:buNone/>
            </a:pPr>
            <a:r>
              <a:rPr kumimoji="1" lang="en-CA" altLang="zh-CN" dirty="0"/>
              <a:t>        …</a:t>
            </a:r>
          </a:p>
          <a:p>
            <a:pPr marL="457200" lvl="1" indent="0">
              <a:buNone/>
            </a:pPr>
            <a:r>
              <a:rPr kumimoji="1" lang="en-CA" altLang="zh-CN" dirty="0"/>
              <a:t>    },</a:t>
            </a:r>
          </a:p>
          <a:p>
            <a:pPr marL="457200" lvl="1" indent="0">
              <a:buNone/>
            </a:pPr>
            <a:r>
              <a:rPr kumimoji="1" lang="en-CA" altLang="zh-CN" dirty="0"/>
              <a:t>]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600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DEE6A1-309B-0E47-B4B4-8C782B92D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Add a simple headline to </a:t>
            </a:r>
            <a:r>
              <a:rPr kumimoji="1" lang="en-CA" altLang="zh-CN" i="1" dirty="0" err="1"/>
              <a:t>home.html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E1C8D4-3A14-2F45-B306-F4DE716F0407}"/>
              </a:ext>
            </a:extLst>
          </p:cNvPr>
          <p:cNvSpPr/>
          <p:nvPr/>
        </p:nvSpPr>
        <p:spPr>
          <a:xfrm>
            <a:off x="2381956" y="2517422"/>
            <a:ext cx="4278488" cy="8015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14D907-ED61-FA4E-8EB8-25D0AE413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Code:</a:t>
            </a:r>
          </a:p>
          <a:p>
            <a:pPr marL="457200" lvl="1" indent="0">
              <a:buNone/>
            </a:pPr>
            <a:r>
              <a:rPr kumimoji="1" lang="en-CA" altLang="zh-CN" dirty="0"/>
              <a:t>&lt;!– templates/</a:t>
            </a:r>
            <a:r>
              <a:rPr kumimoji="1" lang="en-CA" altLang="zh-CN" dirty="0" err="1"/>
              <a:t>home.html</a:t>
            </a:r>
            <a:r>
              <a:rPr kumimoji="1" lang="en-CA" altLang="zh-CN" dirty="0"/>
              <a:t> --&gt;</a:t>
            </a:r>
          </a:p>
          <a:p>
            <a:pPr marL="457200" lvl="1" indent="0">
              <a:buNone/>
            </a:pPr>
            <a:r>
              <a:rPr kumimoji="1" lang="en-CA" altLang="zh-CN" dirty="0"/>
              <a:t>&lt;h1&gt;Homepage&lt;/h1&gt;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594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93C442D-07C8-B448-B165-553260D57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Class-Based Views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2B431A9-7DD4-CE40-BC7E-BB6A37FCD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362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82ED3FD-2AA0-2749-8898-F23FDFDE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Background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FF2E29F-7B48-C344-BD05-D77DF67AF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dirty="0"/>
              <a:t>Early versions of Django only shipped with function-based views, but developers soon found themselves repeating the same patterns over and over again.</a:t>
            </a:r>
          </a:p>
          <a:p>
            <a:r>
              <a:rPr lang="en-CA" altLang="zh-CN" dirty="0"/>
              <a:t>Function-based generic views were introduced to abstract these patterns and streamline development of common patterns. However, there was </a:t>
            </a:r>
            <a:r>
              <a:rPr lang="en-CA" altLang="zh-CN" b="1" dirty="0"/>
              <a:t>no easy way to extend or customize these views</a:t>
            </a:r>
            <a:r>
              <a:rPr lang="en-CA" altLang="zh-CN" dirty="0"/>
              <a:t>. As a result, Django introduced class-based generic views that make it easy to use and also extend views covering common use cases.</a:t>
            </a:r>
          </a:p>
          <a:p>
            <a:r>
              <a:rPr lang="en-CA" altLang="zh-CN" dirty="0"/>
              <a:t>In this view, we will use the </a:t>
            </a:r>
            <a:r>
              <a:rPr lang="en-CA" altLang="zh-CN" b="1" dirty="0"/>
              <a:t>built-in </a:t>
            </a:r>
            <a:r>
              <a:rPr lang="en-CA" altLang="zh-CN" b="1" dirty="0" err="1"/>
              <a:t>TemplateView</a:t>
            </a:r>
            <a:r>
              <a:rPr lang="en-CA" altLang="zh-CN" dirty="0"/>
              <a:t> to display our template.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4026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23560-B9DB-5A49-8E6C-A5D15A79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/>
              <a:t>pages/</a:t>
            </a:r>
            <a:r>
              <a:rPr kumimoji="1" lang="en-CA" altLang="zh-CN" i="1" dirty="0" err="1"/>
              <a:t>views.py</a:t>
            </a:r>
            <a:r>
              <a:rPr kumimoji="1" lang="en-CA" altLang="zh-CN" dirty="0"/>
              <a:t> file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E6D3EA-1D1D-BA4C-99DA-CBBE3E7FB3F7}"/>
              </a:ext>
            </a:extLst>
          </p:cNvPr>
          <p:cNvSpPr/>
          <p:nvPr/>
        </p:nvSpPr>
        <p:spPr>
          <a:xfrm>
            <a:off x="2336800" y="2540000"/>
            <a:ext cx="6491111" cy="14562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D7CDE7-72A7-0246-8C4E-474535397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Code:</a:t>
            </a:r>
          </a:p>
          <a:p>
            <a:pPr marL="457200" lvl="1" indent="0">
              <a:buNone/>
            </a:pPr>
            <a:r>
              <a:rPr kumimoji="1" lang="en-CA" altLang="zh-CN" dirty="0"/>
              <a:t># pages/</a:t>
            </a:r>
            <a:r>
              <a:rPr kumimoji="1" lang="en-CA" altLang="zh-CN" dirty="0" err="1"/>
              <a:t>views.py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django.views.generic</a:t>
            </a:r>
            <a:r>
              <a:rPr kumimoji="1" lang="en-CA" altLang="zh-CN" dirty="0"/>
              <a:t> import </a:t>
            </a:r>
            <a:r>
              <a:rPr kumimoji="1" lang="en-CA" altLang="zh-CN" dirty="0" err="1"/>
              <a:t>TemplateView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class </a:t>
            </a:r>
            <a:r>
              <a:rPr kumimoji="1" lang="en-CA" altLang="zh-CN" dirty="0" err="1">
                <a:solidFill>
                  <a:srgbClr val="FF0000"/>
                </a:solidFill>
              </a:rPr>
              <a:t>HomePageView</a:t>
            </a:r>
            <a:r>
              <a:rPr kumimoji="1" lang="en-CA" altLang="zh-CN" dirty="0"/>
              <a:t>(</a:t>
            </a:r>
            <a:r>
              <a:rPr kumimoji="1" lang="en-CA" altLang="zh-CN" dirty="0" err="1"/>
              <a:t>TemplateView</a:t>
            </a:r>
            <a:r>
              <a:rPr kumimoji="1" lang="en-CA" altLang="zh-CN" dirty="0"/>
              <a:t>):</a:t>
            </a:r>
          </a:p>
          <a:p>
            <a:pPr marL="457200" lvl="1" indent="0">
              <a:buNone/>
            </a:pPr>
            <a:r>
              <a:rPr kumimoji="1" lang="en-CA" altLang="zh-CN" dirty="0"/>
              <a:t>    </a:t>
            </a:r>
            <a:r>
              <a:rPr kumimoji="1" lang="en-CA" altLang="zh-CN" dirty="0" err="1"/>
              <a:t>template_name</a:t>
            </a:r>
            <a:r>
              <a:rPr kumimoji="1" lang="en-CA" altLang="zh-CN" dirty="0"/>
              <a:t> = ‘</a:t>
            </a:r>
            <a:r>
              <a:rPr kumimoji="1" lang="en-CA" altLang="zh-CN" dirty="0" err="1"/>
              <a:t>home.html</a:t>
            </a:r>
            <a:r>
              <a:rPr kumimoji="1" lang="en-CA" altLang="zh-CN" dirty="0"/>
              <a:t>’</a:t>
            </a:r>
          </a:p>
          <a:p>
            <a:r>
              <a:rPr kumimoji="1" lang="en-CA" altLang="zh-CN" dirty="0"/>
              <a:t>Note: we’ve capitalized our view, </a:t>
            </a:r>
            <a:r>
              <a:rPr kumimoji="1" lang="en-CA" altLang="zh-CN" i="1" dirty="0" err="1"/>
              <a:t>HomePageView</a:t>
            </a:r>
            <a:r>
              <a:rPr kumimoji="1" lang="en-CA" altLang="zh-CN" dirty="0"/>
              <a:t>, since it’s now a Python class.</a:t>
            </a:r>
          </a:p>
          <a:p>
            <a:pPr lvl="1"/>
            <a:r>
              <a:rPr kumimoji="1" lang="en-CA" altLang="zh-CN" dirty="0"/>
              <a:t>Class, unlike functions, </a:t>
            </a:r>
            <a:r>
              <a:rPr kumimoji="1" lang="en-CA" altLang="zh-CN" b="1" dirty="0"/>
              <a:t>should always be capitalized</a:t>
            </a:r>
            <a:r>
              <a:rPr kumimoji="1" lang="en-CA" altLang="zh-CN" dirty="0"/>
              <a:t>.</a:t>
            </a:r>
          </a:p>
          <a:p>
            <a:pPr lvl="1"/>
            <a:r>
              <a:rPr kumimoji="1" lang="en-CA" altLang="zh-CN" dirty="0"/>
              <a:t>The </a:t>
            </a:r>
            <a:r>
              <a:rPr kumimoji="1" lang="en-CA" altLang="zh-CN" i="1" dirty="0" err="1"/>
              <a:t>TemplateView</a:t>
            </a:r>
            <a:r>
              <a:rPr kumimoji="1" lang="en-CA" altLang="zh-CN" dirty="0"/>
              <a:t> already contains all the logic needed to display our template, we just need to specify the template’s name, here is </a:t>
            </a:r>
            <a:r>
              <a:rPr kumimoji="1" lang="en-CA" altLang="zh-CN" i="1" dirty="0" err="1"/>
              <a:t>home.html</a:t>
            </a:r>
            <a:r>
              <a:rPr kumimoji="1" lang="en-CA" altLang="zh-CN" dirty="0"/>
              <a:t>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6216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FD81440-A3BE-D741-A8F0-D4139F30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URLs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B585C26-0832-D64D-A9C8-AB85F2047C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810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29BF2DF-D0E8-234B-B5D5-CEECD013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How to do?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0802716-08A7-3E49-8D32-1CE1955EA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dirty="0"/>
              <a:t>This “Update our </a:t>
            </a:r>
            <a:r>
              <a:rPr lang="en-CA" altLang="zh-CN" dirty="0" err="1"/>
              <a:t>URLConfs</a:t>
            </a:r>
            <a:r>
              <a:rPr lang="en-CA" altLang="zh-CN" dirty="0"/>
              <a:t>” is the last step for building the website, we need to make updates in two locations.</a:t>
            </a:r>
          </a:p>
          <a:p>
            <a:r>
              <a:rPr lang="en-CA" altLang="zh-CN" dirty="0"/>
              <a:t>First, we update the </a:t>
            </a:r>
            <a:r>
              <a:rPr lang="en-CA" altLang="zh-CN" b="1" dirty="0" err="1"/>
              <a:t>pages_project</a:t>
            </a:r>
            <a:r>
              <a:rPr lang="en-CA" altLang="zh-CN" b="1" dirty="0"/>
              <a:t>/</a:t>
            </a:r>
            <a:r>
              <a:rPr lang="en-CA" altLang="zh-CN" b="1" dirty="0" err="1"/>
              <a:t>urls.py</a:t>
            </a:r>
            <a:r>
              <a:rPr lang="en-CA" altLang="zh-CN" dirty="0"/>
              <a:t> file to point at our </a:t>
            </a:r>
            <a:r>
              <a:rPr lang="en-CA" altLang="zh-CN" b="1" dirty="0"/>
              <a:t>pages</a:t>
            </a:r>
            <a:r>
              <a:rPr lang="en-CA" altLang="zh-CN" dirty="0"/>
              <a:t> app</a:t>
            </a:r>
          </a:p>
          <a:p>
            <a:r>
              <a:rPr lang="en-CA" altLang="zh-CN" dirty="0"/>
              <a:t>Then, within </a:t>
            </a:r>
            <a:r>
              <a:rPr lang="en-CA" altLang="zh-CN" b="1" dirty="0"/>
              <a:t>pages</a:t>
            </a:r>
            <a:r>
              <a:rPr lang="en-CA" altLang="zh-CN" dirty="0"/>
              <a:t> we match views to URL routes.</a:t>
            </a:r>
          </a:p>
        </p:txBody>
      </p:sp>
    </p:spTree>
    <p:extLst>
      <p:ext uri="{BB962C8B-B14F-4D97-AF65-F5344CB8AC3E}">
        <p14:creationId xmlns:p14="http://schemas.microsoft.com/office/powerpoint/2010/main" val="2979927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0BE91-CA72-E24C-87BD-DC1A68B8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/>
              <a:t>pages/</a:t>
            </a:r>
            <a:r>
              <a:rPr kumimoji="1" lang="en-CA" altLang="zh-CN" i="1" dirty="0" err="1"/>
              <a:t>urls.py</a:t>
            </a:r>
            <a:r>
              <a:rPr kumimoji="1" lang="en-CA" altLang="zh-CN" dirty="0"/>
              <a:t> file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2130BF-D3FA-0244-A64C-13E1A84E872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kumimoji="1" lang="en-CA" altLang="zh-CN" dirty="0"/>
              <a:t># </a:t>
            </a:r>
            <a:r>
              <a:rPr kumimoji="1" lang="en-CA" altLang="zh-CN" dirty="0" err="1"/>
              <a:t>pages_project</a:t>
            </a:r>
            <a:r>
              <a:rPr kumimoji="1" lang="en-CA" altLang="zh-CN" dirty="0"/>
              <a:t>/</a:t>
            </a:r>
            <a:r>
              <a:rPr kumimoji="1" lang="en-CA" altLang="zh-CN" dirty="0" err="1"/>
              <a:t>urls.py</a:t>
            </a:r>
            <a:endParaRPr kumimoji="1" lang="en-CA" altLang="zh-CN" dirty="0"/>
          </a:p>
          <a:p>
            <a:pPr marL="0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django.contrib</a:t>
            </a:r>
            <a:r>
              <a:rPr kumimoji="1" lang="en-CA" altLang="zh-CN" dirty="0"/>
              <a:t> import admin</a:t>
            </a:r>
          </a:p>
          <a:p>
            <a:pPr marL="0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django.urls</a:t>
            </a:r>
            <a:r>
              <a:rPr kumimoji="1" lang="en-CA" altLang="zh-CN" dirty="0"/>
              <a:t> import path, include		# new add “include”</a:t>
            </a:r>
          </a:p>
          <a:p>
            <a:pPr marL="0" indent="0">
              <a:buNone/>
            </a:pPr>
            <a:endParaRPr kumimoji="1" lang="en-CA" altLang="zh-CN" dirty="0"/>
          </a:p>
          <a:p>
            <a:pPr marL="0" indent="0">
              <a:buNone/>
            </a:pPr>
            <a:r>
              <a:rPr kumimoji="1" lang="en-CA" altLang="zh-CN" dirty="0" err="1"/>
              <a:t>urlpatterns</a:t>
            </a:r>
            <a:r>
              <a:rPr kumimoji="1" lang="en-CA" altLang="zh-CN" dirty="0"/>
              <a:t> = [</a:t>
            </a:r>
          </a:p>
          <a:p>
            <a:pPr marL="0" indent="0">
              <a:buNone/>
            </a:pPr>
            <a:r>
              <a:rPr kumimoji="1" lang="en-CA" altLang="zh-CN" dirty="0"/>
              <a:t>    path(‘admin/’, </a:t>
            </a:r>
            <a:r>
              <a:rPr kumimoji="1" lang="en-CA" altLang="zh-CN" dirty="0" err="1"/>
              <a:t>admin.site.urls</a:t>
            </a:r>
            <a:r>
              <a:rPr kumimoji="1" lang="en-CA" altLang="zh-CN" dirty="0"/>
              <a:t>),</a:t>
            </a:r>
          </a:p>
          <a:p>
            <a:pPr marL="0" indent="0">
              <a:buNone/>
            </a:pPr>
            <a:r>
              <a:rPr kumimoji="1" lang="en-CA" altLang="zh-CN" dirty="0"/>
              <a:t>    path(‘’, include(‘</a:t>
            </a:r>
            <a:r>
              <a:rPr kumimoji="1" lang="en-CA" altLang="zh-CN" dirty="0" err="1"/>
              <a:t>pages.urls</a:t>
            </a:r>
            <a:r>
              <a:rPr kumimoji="1" lang="en-CA" altLang="zh-CN" dirty="0"/>
              <a:t>’)),		# new</a:t>
            </a:r>
          </a:p>
          <a:p>
            <a:pPr marL="0" indent="0">
              <a:buNone/>
            </a:pPr>
            <a:r>
              <a:rPr kumimoji="1" lang="en-CA" altLang="zh-CN" dirty="0"/>
              <a:t>]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B881DD-0EB6-A14E-868D-F8F7F8AFD9C6}"/>
              </a:ext>
            </a:extLst>
          </p:cNvPr>
          <p:cNvSpPr txBox="1"/>
          <p:nvPr/>
        </p:nvSpPr>
        <p:spPr>
          <a:xfrm>
            <a:off x="2085975" y="6072188"/>
            <a:ext cx="836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CA" altLang="zh-CN" dirty="0"/>
              <a:t>We add </a:t>
            </a:r>
            <a:r>
              <a:rPr kumimoji="1" lang="en-CA" altLang="zh-CN" b="1" dirty="0"/>
              <a:t>include</a:t>
            </a:r>
            <a:r>
              <a:rPr kumimoji="1" lang="en-CA" altLang="zh-CN" dirty="0"/>
              <a:t> on the 2</a:t>
            </a:r>
            <a:r>
              <a:rPr kumimoji="1" lang="en-CA" altLang="zh-CN" baseline="30000" dirty="0"/>
              <a:t>nd</a:t>
            </a:r>
            <a:r>
              <a:rPr kumimoji="1" lang="en-CA" altLang="zh-CN" dirty="0"/>
              <a:t> line to point the existing URL to the </a:t>
            </a:r>
            <a:r>
              <a:rPr kumimoji="1" lang="en-CA" altLang="zh-CN" b="1" dirty="0"/>
              <a:t>pages</a:t>
            </a:r>
            <a:r>
              <a:rPr kumimoji="1" lang="en-CA" altLang="zh-CN" dirty="0"/>
              <a:t> app.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34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AD4A2-018F-274A-95D8-BA8B9410A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Create an app-level </a:t>
            </a:r>
            <a:r>
              <a:rPr kumimoji="1" lang="en-CA" altLang="zh-CN" i="1" dirty="0" err="1"/>
              <a:t>urls.py</a:t>
            </a:r>
            <a:r>
              <a:rPr kumimoji="1" lang="en-CA" altLang="zh-CN" dirty="0"/>
              <a:t> file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A32C04-768C-884D-A5F1-BD61C4B5FD77}"/>
              </a:ext>
            </a:extLst>
          </p:cNvPr>
          <p:cNvSpPr/>
          <p:nvPr/>
        </p:nvSpPr>
        <p:spPr>
          <a:xfrm>
            <a:off x="2328863" y="2971800"/>
            <a:ext cx="6815137" cy="2157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9C8935-B58A-2D4B-938D-48FEE346A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100291"/>
          </a:xfrm>
        </p:spPr>
        <p:txBody>
          <a:bodyPr>
            <a:normAutofit/>
          </a:bodyPr>
          <a:lstStyle/>
          <a:p>
            <a:r>
              <a:rPr kumimoji="1" lang="en-CA" altLang="zh-CN" dirty="0"/>
              <a:t>Command line: (page) $ touch pages/</a:t>
            </a:r>
            <a:r>
              <a:rPr kumimoji="1" lang="en-CA" altLang="zh-CN" dirty="0" err="1"/>
              <a:t>urls.py</a:t>
            </a:r>
            <a:endParaRPr kumimoji="1" lang="en-CA" altLang="zh-CN" dirty="0"/>
          </a:p>
          <a:p>
            <a:r>
              <a:rPr kumimoji="1" lang="en-CA" altLang="zh-CN" dirty="0"/>
              <a:t>Add following code:</a:t>
            </a:r>
          </a:p>
          <a:p>
            <a:pPr marL="457200" lvl="1" indent="0">
              <a:buNone/>
            </a:pPr>
            <a:r>
              <a:rPr kumimoji="1" lang="en-CA" altLang="zh-CN" dirty="0"/>
              <a:t># pages/</a:t>
            </a:r>
            <a:r>
              <a:rPr kumimoji="1" lang="en-CA" altLang="zh-CN" dirty="0" err="1"/>
              <a:t>urls.py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django.urls</a:t>
            </a:r>
            <a:r>
              <a:rPr kumimoji="1" lang="en-CA" altLang="zh-CN" dirty="0"/>
              <a:t> import path</a:t>
            </a:r>
          </a:p>
          <a:p>
            <a:pPr marL="457200" lvl="1" indent="0">
              <a:buNone/>
            </a:pPr>
            <a:r>
              <a:rPr kumimoji="1" lang="en-CA" altLang="zh-CN" dirty="0"/>
              <a:t>from .views import </a:t>
            </a:r>
            <a:r>
              <a:rPr kumimoji="1" lang="en-CA" altLang="zh-CN" dirty="0" err="1"/>
              <a:t>HomePageView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 err="1"/>
              <a:t>urlpatterns</a:t>
            </a:r>
            <a:r>
              <a:rPr kumimoji="1" lang="en-CA" altLang="zh-CN" dirty="0"/>
              <a:t> = [</a:t>
            </a:r>
          </a:p>
          <a:p>
            <a:pPr marL="457200" lvl="1" indent="0">
              <a:buNone/>
            </a:pPr>
            <a:r>
              <a:rPr kumimoji="1" lang="en-CA" altLang="zh-CN" dirty="0"/>
              <a:t>    path(‘’, </a:t>
            </a:r>
            <a:r>
              <a:rPr kumimoji="1" lang="en-CA" altLang="zh-CN" dirty="0" err="1"/>
              <a:t>HomePageView.as_view</a:t>
            </a:r>
            <a:r>
              <a:rPr kumimoji="1" lang="en-CA" altLang="zh-CN" dirty="0"/>
              <a:t>(), name=‘home’),</a:t>
            </a:r>
          </a:p>
          <a:p>
            <a:pPr marL="457200" lvl="1" indent="0">
              <a:buNone/>
            </a:pPr>
            <a:r>
              <a:rPr kumimoji="1" lang="en-CA" altLang="zh-CN" dirty="0"/>
              <a:t>]</a:t>
            </a:r>
          </a:p>
          <a:p>
            <a:r>
              <a:rPr kumimoji="1" lang="en-CA" altLang="zh-CN" dirty="0"/>
              <a:t>When using Class-Based Views, also ass </a:t>
            </a:r>
            <a:r>
              <a:rPr kumimoji="1" lang="en-CA" altLang="zh-CN" b="1" dirty="0" err="1"/>
              <a:t>as_view</a:t>
            </a:r>
            <a:r>
              <a:rPr kumimoji="1" lang="en-CA" altLang="zh-CN" b="1" dirty="0"/>
              <a:t>()</a:t>
            </a:r>
            <a:r>
              <a:rPr kumimoji="1" lang="en-CA" altLang="zh-CN" dirty="0"/>
              <a:t> at the end of view name.</a:t>
            </a:r>
          </a:p>
          <a:p>
            <a:r>
              <a:rPr kumimoji="1" lang="en-CA" altLang="zh-CN" dirty="0"/>
              <a:t>Now using command: $ python </a:t>
            </a:r>
            <a:r>
              <a:rPr kumimoji="1" lang="en-CA" altLang="zh-CN" dirty="0" err="1"/>
              <a:t>manage.py</a:t>
            </a:r>
            <a:r>
              <a:rPr kumimoji="1" lang="en-CA" altLang="zh-CN" dirty="0"/>
              <a:t> </a:t>
            </a:r>
            <a:r>
              <a:rPr kumimoji="1" lang="en-CA" altLang="zh-CN" dirty="0" err="1"/>
              <a:t>runserver</a:t>
            </a:r>
            <a:r>
              <a:rPr kumimoji="1" lang="en-CA" altLang="zh-CN" dirty="0"/>
              <a:t>, then from http://127.0.0.1:8000/ you can see our new homepage,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2663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519417-70BA-A646-9512-0E233D8B4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Add an About Page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6A48DC-B24E-DB41-AF20-CCE13622E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The process for adding an about page is very similar to what we just </a:t>
            </a:r>
            <a:r>
              <a:rPr kumimoji="1" lang="en-CA" altLang="zh-CN" dirty="0" err="1"/>
              <a:t>deid</a:t>
            </a:r>
            <a:r>
              <a:rPr kumimoji="1" lang="en-CA" altLang="zh-CN" dirty="0"/>
              <a:t>.</a:t>
            </a:r>
          </a:p>
          <a:p>
            <a:r>
              <a:rPr kumimoji="1" lang="en-CA" altLang="zh-CN" dirty="0"/>
              <a:t>We’ll create a new template file, a new view, and a new </a:t>
            </a:r>
            <a:r>
              <a:rPr kumimoji="1" lang="en-CA" altLang="zh-CN" dirty="0" err="1"/>
              <a:t>url</a:t>
            </a:r>
            <a:r>
              <a:rPr kumimoji="1" lang="en-CA" altLang="zh-CN" dirty="0"/>
              <a:t> route</a:t>
            </a:r>
          </a:p>
          <a:p>
            <a:r>
              <a:rPr kumimoji="1" lang="en-CA" altLang="zh-CN" dirty="0"/>
              <a:t>Quit the server with </a:t>
            </a:r>
            <a:r>
              <a:rPr kumimoji="1" lang="en-CA" altLang="zh-CN" b="1" dirty="0" err="1"/>
              <a:t>Control+c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766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25A3B6-1ED4-C441-9BE3-8654D6D09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Key Steps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18602D-7A46-C74C-8904-A2D44B55E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kumimoji="1" lang="en-CA" altLang="zh-CN" dirty="0"/>
              <a:t>Initial Setup</a:t>
            </a:r>
          </a:p>
          <a:p>
            <a:pPr>
              <a:buFont typeface="+mj-lt"/>
              <a:buAutoNum type="arabicPeriod"/>
            </a:pPr>
            <a:r>
              <a:rPr kumimoji="1" lang="en-CA" altLang="zh-CN" dirty="0"/>
              <a:t>Use Templates</a:t>
            </a:r>
          </a:p>
          <a:p>
            <a:pPr>
              <a:buFont typeface="+mj-lt"/>
              <a:buAutoNum type="arabicPeriod"/>
            </a:pPr>
            <a:r>
              <a:rPr kumimoji="1" lang="en-CA" altLang="zh-CN" dirty="0"/>
              <a:t>Use Class-based views</a:t>
            </a:r>
          </a:p>
          <a:p>
            <a:pPr>
              <a:buFont typeface="+mj-lt"/>
              <a:buAutoNum type="arabicPeriod"/>
            </a:pPr>
            <a:r>
              <a:rPr kumimoji="1" lang="en-CA" altLang="zh-CN" dirty="0"/>
              <a:t>Explore </a:t>
            </a:r>
            <a:r>
              <a:rPr kumimoji="1" lang="en-CA" altLang="zh-CN" dirty="0" err="1"/>
              <a:t>URLConfs</a:t>
            </a:r>
            <a:endParaRPr kumimoji="1" lang="en-CA" altLang="zh-CN" dirty="0"/>
          </a:p>
          <a:p>
            <a:pPr>
              <a:buFont typeface="+mj-lt"/>
              <a:buAutoNum type="arabicPeriod"/>
            </a:pPr>
            <a:r>
              <a:rPr kumimoji="1" lang="en-CA" altLang="zh-CN" dirty="0"/>
              <a:t>Add Basic Tests</a:t>
            </a:r>
          </a:p>
          <a:p>
            <a:pPr>
              <a:buFont typeface="+mj-lt"/>
              <a:buAutoNum type="arabicPeriod"/>
            </a:pPr>
            <a:r>
              <a:rPr kumimoji="1" lang="en-CA" altLang="zh-CN" dirty="0"/>
              <a:t>Use Heroku</a:t>
            </a:r>
          </a:p>
          <a:p>
            <a:pPr marL="0" indent="0">
              <a:buNone/>
            </a:pPr>
            <a:endParaRPr kumimoji="1" lang="en-CA" altLang="zh-CN" dirty="0"/>
          </a:p>
          <a:p>
            <a:pPr marL="0" indent="0">
              <a:buNone/>
            </a:pPr>
            <a:r>
              <a:rPr kumimoji="1" lang="en-CA" altLang="zh-CN" dirty="0"/>
              <a:t>Project “Pages”: has a homepage and an about page</a:t>
            </a:r>
          </a:p>
        </p:txBody>
      </p:sp>
    </p:spTree>
    <p:extLst>
      <p:ext uri="{BB962C8B-B14F-4D97-AF65-F5344CB8AC3E}">
        <p14:creationId xmlns:p14="http://schemas.microsoft.com/office/powerpoint/2010/main" val="3144737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81DBFF-AF3F-6842-A8CA-1CA0B85EC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Create new template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09863D-8705-9E42-B718-05933D49507D}"/>
              </a:ext>
            </a:extLst>
          </p:cNvPr>
          <p:cNvSpPr/>
          <p:nvPr/>
        </p:nvSpPr>
        <p:spPr>
          <a:xfrm>
            <a:off x="2348089" y="3285068"/>
            <a:ext cx="4786489" cy="7676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27B4A0-5421-AB4D-95A6-BDE697F58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Create a new template called </a:t>
            </a:r>
            <a:r>
              <a:rPr kumimoji="1" lang="en-CA" altLang="zh-CN" i="1" dirty="0" err="1"/>
              <a:t>about.html</a:t>
            </a:r>
            <a:endParaRPr kumimoji="1" lang="en-CA" altLang="zh-CN" i="1" dirty="0"/>
          </a:p>
          <a:p>
            <a:pPr lvl="1"/>
            <a:r>
              <a:rPr kumimoji="1" lang="en-CA" altLang="zh-CN" i="1" dirty="0"/>
              <a:t>Command: (page) $ touch templates/</a:t>
            </a:r>
            <a:r>
              <a:rPr kumimoji="1" lang="en-CA" altLang="zh-CN" i="1" dirty="0" err="1"/>
              <a:t>about.html</a:t>
            </a:r>
            <a:endParaRPr kumimoji="1" lang="en-CA" altLang="zh-CN" i="1" dirty="0"/>
          </a:p>
          <a:p>
            <a:r>
              <a:rPr kumimoji="1" lang="en-CA" altLang="zh-CN" dirty="0"/>
              <a:t>Then populate it with a short HTML headline:</a:t>
            </a:r>
          </a:p>
          <a:p>
            <a:pPr marL="457200" lvl="1" indent="0">
              <a:buNone/>
            </a:pPr>
            <a:r>
              <a:rPr kumimoji="1" lang="en-CA" altLang="zh-CN" dirty="0"/>
              <a:t>&lt;!– templates/</a:t>
            </a:r>
            <a:r>
              <a:rPr kumimoji="1" lang="en-CA" altLang="zh-CN" dirty="0" err="1"/>
              <a:t>about.html</a:t>
            </a:r>
            <a:r>
              <a:rPr kumimoji="1" lang="en-CA" altLang="zh-CN" dirty="0"/>
              <a:t> --&gt;</a:t>
            </a:r>
          </a:p>
          <a:p>
            <a:pPr marL="457200" lvl="1" indent="0">
              <a:buNone/>
            </a:pPr>
            <a:r>
              <a:rPr kumimoji="1" lang="en-CA" altLang="zh-CN" dirty="0"/>
              <a:t>&lt;h1&gt;About page&lt;/h1&gt;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8218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D55EBB-9D6E-524E-B738-BF11093D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Create new view for the page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5A514B2-891B-0B4B-8FA9-22D1DC4FA1B9}"/>
              </a:ext>
            </a:extLst>
          </p:cNvPr>
          <p:cNvSpPr/>
          <p:nvPr/>
        </p:nvSpPr>
        <p:spPr>
          <a:xfrm>
            <a:off x="2370667" y="2506133"/>
            <a:ext cx="6728177" cy="305928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4B9341-AD40-8343-8A45-556EC7FF6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Code:</a:t>
            </a:r>
          </a:p>
          <a:p>
            <a:pPr marL="457200" lvl="1" indent="0">
              <a:buNone/>
            </a:pPr>
            <a:r>
              <a:rPr kumimoji="1" lang="en-CA" altLang="zh-CN" dirty="0"/>
              <a:t># pages/</a:t>
            </a:r>
            <a:r>
              <a:rPr kumimoji="1" lang="en-CA" altLang="zh-CN" dirty="0" err="1"/>
              <a:t>views.py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django.views.generic</a:t>
            </a:r>
            <a:r>
              <a:rPr kumimoji="1" lang="en-CA" altLang="zh-CN" dirty="0"/>
              <a:t> import </a:t>
            </a:r>
            <a:r>
              <a:rPr kumimoji="1" lang="en-CA" altLang="zh-CN" dirty="0" err="1"/>
              <a:t>TemplateView</a:t>
            </a:r>
            <a:endParaRPr kumimoji="1" lang="en-CA" altLang="zh-CN" dirty="0"/>
          </a:p>
          <a:p>
            <a:pPr marL="457200" lvl="1" indent="0">
              <a:buNone/>
            </a:pP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class </a:t>
            </a:r>
            <a:r>
              <a:rPr kumimoji="1" lang="en-CA" altLang="zh-CN" dirty="0" err="1"/>
              <a:t>HomePageView</a:t>
            </a:r>
            <a:r>
              <a:rPr kumimoji="1" lang="en-CA" altLang="zh-CN" dirty="0"/>
              <a:t>(</a:t>
            </a:r>
            <a:r>
              <a:rPr kumimoji="1" lang="en-CA" altLang="zh-CN" dirty="0" err="1"/>
              <a:t>TemplateView</a:t>
            </a:r>
            <a:r>
              <a:rPr kumimoji="1" lang="en-CA" altLang="zh-CN" dirty="0"/>
              <a:t>):</a:t>
            </a:r>
          </a:p>
          <a:p>
            <a:pPr marL="457200" lvl="1" indent="0">
              <a:buNone/>
            </a:pPr>
            <a:r>
              <a:rPr kumimoji="1" lang="en-CA" altLang="zh-CN" dirty="0"/>
              <a:t>    </a:t>
            </a:r>
            <a:r>
              <a:rPr kumimoji="1" lang="en-CA" altLang="zh-CN" dirty="0" err="1"/>
              <a:t>template_name</a:t>
            </a:r>
            <a:r>
              <a:rPr kumimoji="1" lang="en-CA" altLang="zh-CN" dirty="0"/>
              <a:t> = ‘</a:t>
            </a:r>
            <a:r>
              <a:rPr kumimoji="1" lang="en-CA" altLang="zh-CN" dirty="0" err="1"/>
              <a:t>home.html</a:t>
            </a:r>
            <a:r>
              <a:rPr kumimoji="1" lang="en-CA" altLang="zh-CN" dirty="0"/>
              <a:t>’</a:t>
            </a:r>
          </a:p>
          <a:p>
            <a:pPr marL="457200" lvl="1" indent="0">
              <a:buNone/>
            </a:pP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class </a:t>
            </a:r>
            <a:r>
              <a:rPr kumimoji="1" lang="en-CA" altLang="zh-CN" dirty="0" err="1"/>
              <a:t>AboutPageView</a:t>
            </a:r>
            <a:r>
              <a:rPr kumimoji="1" lang="en-CA" altLang="zh-CN" dirty="0"/>
              <a:t>(</a:t>
            </a:r>
            <a:r>
              <a:rPr kumimoji="1" lang="en-CA" altLang="zh-CN" dirty="0" err="1"/>
              <a:t>TemplateView</a:t>
            </a:r>
            <a:r>
              <a:rPr kumimoji="1" lang="en-CA" altLang="zh-CN" dirty="0"/>
              <a:t>):		# new</a:t>
            </a:r>
          </a:p>
          <a:p>
            <a:pPr marL="457200" lvl="1" indent="0">
              <a:buNone/>
            </a:pPr>
            <a:r>
              <a:rPr kumimoji="1" lang="en-CA" altLang="zh-CN" dirty="0"/>
              <a:t>    </a:t>
            </a:r>
            <a:r>
              <a:rPr kumimoji="1" lang="en-CA" altLang="zh-CN" dirty="0" err="1"/>
              <a:t>template_name</a:t>
            </a:r>
            <a:r>
              <a:rPr kumimoji="1" lang="en-CA" altLang="zh-CN" dirty="0"/>
              <a:t> = ‘</a:t>
            </a:r>
            <a:r>
              <a:rPr kumimoji="1" lang="en-CA" altLang="zh-CN" dirty="0" err="1"/>
              <a:t>about.heml</a:t>
            </a:r>
            <a:r>
              <a:rPr kumimoji="1" lang="en-CA" altLang="zh-CN" dirty="0"/>
              <a:t>’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6719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607A0-8C20-3845-AD01-A4DDE055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Connect view to a URL at </a:t>
            </a:r>
            <a:r>
              <a:rPr kumimoji="1" lang="en-CA" altLang="zh-CN" i="1" dirty="0"/>
              <a:t>about/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42D8D92-5B52-474B-97EC-C95280471A59}"/>
              </a:ext>
            </a:extLst>
          </p:cNvPr>
          <p:cNvSpPr/>
          <p:nvPr/>
        </p:nvSpPr>
        <p:spPr>
          <a:xfrm>
            <a:off x="2393244" y="2528711"/>
            <a:ext cx="8884356" cy="261902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B4740A-DA6F-7047-8AB1-650D194C9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Code:</a:t>
            </a:r>
          </a:p>
          <a:p>
            <a:pPr marL="457200" lvl="1" indent="0">
              <a:buNone/>
            </a:pPr>
            <a:r>
              <a:rPr kumimoji="1" lang="en-CA" altLang="zh-CN" dirty="0"/>
              <a:t># pages/</a:t>
            </a:r>
            <a:r>
              <a:rPr kumimoji="1" lang="en-CA" altLang="zh-CN" dirty="0" err="1"/>
              <a:t>urls.py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from </a:t>
            </a:r>
            <a:r>
              <a:rPr kumimoji="1" lang="en-CA" altLang="zh-CN" dirty="0" err="1"/>
              <a:t>django.urls</a:t>
            </a:r>
            <a:r>
              <a:rPr kumimoji="1" lang="en-CA" altLang="zh-CN" dirty="0"/>
              <a:t> import path</a:t>
            </a:r>
          </a:p>
          <a:p>
            <a:pPr marL="457200" lvl="1" indent="0">
              <a:buNone/>
            </a:pPr>
            <a:r>
              <a:rPr kumimoji="1" lang="en-CA" altLang="zh-CN" dirty="0"/>
              <a:t>from .views import </a:t>
            </a:r>
            <a:r>
              <a:rPr kumimoji="1" lang="en-CA" altLang="zh-CN" dirty="0" err="1"/>
              <a:t>HomePageView</a:t>
            </a:r>
            <a:r>
              <a:rPr kumimoji="1" lang="en-CA" altLang="zh-CN" dirty="0"/>
              <a:t>, </a:t>
            </a:r>
            <a:r>
              <a:rPr kumimoji="1" lang="en-CA" altLang="zh-CN" dirty="0" err="1"/>
              <a:t>AboutPageView</a:t>
            </a:r>
            <a:r>
              <a:rPr kumimoji="1" lang="en-CA" altLang="zh-CN" dirty="0"/>
              <a:t>		# new</a:t>
            </a:r>
          </a:p>
          <a:p>
            <a:pPr marL="457200" lvl="1" indent="0">
              <a:buNone/>
            </a:pPr>
            <a:r>
              <a:rPr kumimoji="1" lang="en-CA" altLang="zh-CN" dirty="0" err="1"/>
              <a:t>urlpatterns</a:t>
            </a:r>
            <a:r>
              <a:rPr kumimoji="1" lang="en-CA" altLang="zh-CN" dirty="0"/>
              <a:t> = [</a:t>
            </a:r>
          </a:p>
          <a:p>
            <a:pPr marL="457200" lvl="1" indent="0">
              <a:buNone/>
            </a:pPr>
            <a:r>
              <a:rPr kumimoji="1" lang="en-CA" altLang="zh-CN" dirty="0"/>
              <a:t>    path(‘about/’, </a:t>
            </a:r>
            <a:r>
              <a:rPr kumimoji="1" lang="en-CA" altLang="zh-CN" dirty="0" err="1"/>
              <a:t>AboutPageView.as_view</a:t>
            </a:r>
            <a:r>
              <a:rPr kumimoji="1" lang="en-CA" altLang="zh-CN" dirty="0"/>
              <a:t>(), name=‘about’), 		# news</a:t>
            </a:r>
          </a:p>
          <a:p>
            <a:pPr marL="457200" lvl="1" indent="0">
              <a:buNone/>
            </a:pPr>
            <a:r>
              <a:rPr kumimoji="1" lang="en-CA" altLang="zh-CN" dirty="0"/>
              <a:t>    path(‘’, </a:t>
            </a:r>
            <a:r>
              <a:rPr kumimoji="1" lang="en-CA" altLang="zh-CN" dirty="0" err="1"/>
              <a:t>HomePageView.as_view</a:t>
            </a:r>
            <a:r>
              <a:rPr kumimoji="1" lang="en-CA" altLang="zh-CN" dirty="0"/>
              <a:t>(), name=‘home’),</a:t>
            </a:r>
          </a:p>
          <a:p>
            <a:pPr marL="457200" lvl="1" indent="0">
              <a:buNone/>
            </a:pPr>
            <a:r>
              <a:rPr kumimoji="1" lang="en-CA" altLang="zh-CN" dirty="0"/>
              <a:t>]</a:t>
            </a:r>
          </a:p>
          <a:p>
            <a:r>
              <a:rPr kumimoji="1" lang="en-CA" altLang="zh-CN" dirty="0"/>
              <a:t>Then, start up the web server via </a:t>
            </a:r>
            <a:r>
              <a:rPr kumimoji="1" lang="en-CA" altLang="zh-CN" i="1" dirty="0"/>
              <a:t>python </a:t>
            </a:r>
            <a:r>
              <a:rPr kumimoji="1" lang="en-CA" altLang="zh-CN" i="1" dirty="0" err="1"/>
              <a:t>manage.py</a:t>
            </a:r>
            <a:r>
              <a:rPr kumimoji="1" lang="en-CA" altLang="zh-CN" i="1" dirty="0"/>
              <a:t> </a:t>
            </a:r>
            <a:r>
              <a:rPr kumimoji="1" lang="en-CA" altLang="zh-CN" i="1" dirty="0" err="1"/>
              <a:t>runserver</a:t>
            </a:r>
            <a:r>
              <a:rPr kumimoji="1" lang="en-CA" altLang="zh-CN" dirty="0"/>
              <a:t>, go to </a:t>
            </a:r>
            <a:r>
              <a:rPr kumimoji="1" lang="en-CA" altLang="zh-CN" dirty="0">
                <a:hlinkClick r:id="rId2"/>
              </a:rPr>
              <a:t>http://127.0.0.1:8000/about</a:t>
            </a:r>
            <a:r>
              <a:rPr kumimoji="1" lang="en-CA" altLang="zh-CN" dirty="0"/>
              <a:t> and you can see our new “About Page”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3742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411A20B-B51B-9B4E-AEDC-16577015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Extending Templates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4C38875-FFC2-934A-857A-256669FDE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4478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00B05BD-95F4-B749-943E-AB7115E2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Background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7AB8AD9-4968-B04C-931A-0552B36FB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dirty="0"/>
              <a:t>The real power of templates is their ability to be extended. It would be nice if we could have </a:t>
            </a:r>
            <a:r>
              <a:rPr lang="en-CA" altLang="zh-CN" b="1" dirty="0"/>
              <a:t>one canonical place</a:t>
            </a:r>
            <a:r>
              <a:rPr lang="en-CA" altLang="zh-CN" dirty="0"/>
              <a:t> for our header code that would be inherited by all other templates.</a:t>
            </a:r>
          </a:p>
          <a:p>
            <a:r>
              <a:rPr lang="en-CA" altLang="zh-CN" dirty="0"/>
              <a:t>We can do this in Django through creating a </a:t>
            </a:r>
            <a:r>
              <a:rPr lang="en-CA" altLang="zh-CN" b="1" dirty="0" err="1"/>
              <a:t>base.html</a:t>
            </a:r>
            <a:r>
              <a:rPr lang="en-CA" altLang="zh-CN" dirty="0"/>
              <a:t> file containing a header with links to our two pages.</a:t>
            </a:r>
          </a:p>
          <a:p>
            <a:r>
              <a:rPr lang="en-CA" altLang="zh-CN" dirty="0"/>
              <a:t>We could name this file anything, but let’s using </a:t>
            </a:r>
            <a:r>
              <a:rPr lang="en-CA" altLang="zh-CN" b="1" dirty="0" err="1"/>
              <a:t>base.html</a:t>
            </a:r>
            <a:r>
              <a:rPr lang="en-CA" altLang="zh-CN" dirty="0"/>
              <a:t> which is a common convention.</a:t>
            </a:r>
          </a:p>
          <a:p>
            <a:r>
              <a:rPr lang="en-CA" altLang="zh-CN" dirty="0"/>
              <a:t>Type </a:t>
            </a:r>
            <a:r>
              <a:rPr lang="en-CA" altLang="zh-CN" b="1" dirty="0" err="1"/>
              <a:t>Control+c</a:t>
            </a:r>
            <a:r>
              <a:rPr lang="en-CA" altLang="zh-CN" dirty="0"/>
              <a:t> and then create the new file:</a:t>
            </a:r>
          </a:p>
          <a:p>
            <a:pPr lvl="1"/>
            <a:r>
              <a:rPr lang="en-CA" altLang="zh-CN" dirty="0"/>
              <a:t>(page) $ touch templates/</a:t>
            </a:r>
            <a:r>
              <a:rPr lang="en-CA" altLang="zh-CN" dirty="0" err="1"/>
              <a:t>base.html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1627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806A65-2F9F-7E48-8B8B-82B1D5C9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Handle Links/Logic in Templates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8356BB-2255-4B44-AB81-8D1038DD3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Django has a minimal templating language for adding links and basic logic in our templates.</a:t>
            </a:r>
          </a:p>
          <a:p>
            <a:r>
              <a:rPr kumimoji="1" lang="en-CA" altLang="zh-CN" dirty="0"/>
              <a:t>Template tags take the form of </a:t>
            </a:r>
            <a:r>
              <a:rPr kumimoji="1" lang="en-CA" altLang="zh-CN" b="1" dirty="0"/>
              <a:t>{% something %}</a:t>
            </a:r>
            <a:r>
              <a:rPr kumimoji="1" lang="en-CA" altLang="zh-CN" dirty="0"/>
              <a:t> where the “something” is the template tag itself.</a:t>
            </a:r>
          </a:p>
          <a:p>
            <a:r>
              <a:rPr kumimoji="1" lang="en-CA" altLang="zh-CN" dirty="0"/>
              <a:t>To add URL links in our project we can use the </a:t>
            </a:r>
            <a:r>
              <a:rPr kumimoji="1" lang="en-CA" altLang="zh-CN" i="1" dirty="0"/>
              <a:t>built-in </a:t>
            </a:r>
            <a:r>
              <a:rPr kumimoji="1" lang="en-CA" altLang="zh-CN" i="1" dirty="0" err="1"/>
              <a:t>url</a:t>
            </a:r>
            <a:r>
              <a:rPr kumimoji="1" lang="en-CA" altLang="zh-CN" i="1" dirty="0"/>
              <a:t> template tag</a:t>
            </a:r>
            <a:r>
              <a:rPr kumimoji="1" lang="en-CA" altLang="zh-CN" dirty="0"/>
              <a:t> which takes the URL pattern name as an argument. Remember how we added optional URL names to our two routes in </a:t>
            </a:r>
            <a:r>
              <a:rPr kumimoji="1" lang="en-CA" altLang="zh-CN" i="1" dirty="0"/>
              <a:t>pages/</a:t>
            </a:r>
            <a:r>
              <a:rPr kumimoji="1" lang="en-CA" altLang="zh-CN" i="1" dirty="0" err="1"/>
              <a:t>urls.py</a:t>
            </a:r>
            <a:r>
              <a:rPr kumimoji="1" lang="en-CA" altLang="zh-CN" dirty="0"/>
              <a:t>? This is why. The </a:t>
            </a:r>
            <a:r>
              <a:rPr kumimoji="1" lang="en-CA" altLang="zh-CN" i="1" dirty="0" err="1"/>
              <a:t>url</a:t>
            </a:r>
            <a:r>
              <a:rPr kumimoji="1" lang="en-CA" altLang="zh-CN" dirty="0"/>
              <a:t> use these names to automatically create links for us.</a:t>
            </a:r>
          </a:p>
          <a:p>
            <a:r>
              <a:rPr kumimoji="1" lang="en-CA" altLang="zh-CN" dirty="0"/>
              <a:t>The URL route for our homepage is called </a:t>
            </a:r>
            <a:r>
              <a:rPr kumimoji="1" lang="en-CA" altLang="zh-CN" b="1" dirty="0"/>
              <a:t>home</a:t>
            </a:r>
            <a:r>
              <a:rPr kumimoji="1" lang="en-CA" altLang="zh-CN" dirty="0"/>
              <a:t> therefore to configure a link to it we would use the following: </a:t>
            </a:r>
            <a:r>
              <a:rPr kumimoji="1" lang="en-CA" altLang="zh-CN" b="1" dirty="0"/>
              <a:t>{% </a:t>
            </a:r>
            <a:r>
              <a:rPr kumimoji="1" lang="en-CA" altLang="zh-CN" b="1" dirty="0" err="1"/>
              <a:t>url</a:t>
            </a:r>
            <a:r>
              <a:rPr kumimoji="1" lang="en-CA" altLang="zh-CN" b="1" dirty="0"/>
              <a:t> ‘home’ %}</a:t>
            </a:r>
            <a:endParaRPr kumimoji="1" lang="en-CA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4549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982283-AB4A-544B-982C-B5C5F6CB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Create </a:t>
            </a:r>
            <a:r>
              <a:rPr kumimoji="1" lang="en-CA" altLang="zh-CN" i="1" dirty="0" err="1"/>
              <a:t>base.html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B0C36C-06A3-4D49-BF03-3CC2C3601490}"/>
              </a:ext>
            </a:extLst>
          </p:cNvPr>
          <p:cNvSpPr/>
          <p:nvPr/>
        </p:nvSpPr>
        <p:spPr>
          <a:xfrm>
            <a:off x="1873956" y="2494845"/>
            <a:ext cx="9719733" cy="23029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EBC10A-77A3-8548-9A0C-55E3243AE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2622" y="2133600"/>
            <a:ext cx="9291990" cy="3777622"/>
          </a:xfrm>
        </p:spPr>
        <p:txBody>
          <a:bodyPr>
            <a:normAutofit fontScale="92500" lnSpcReduction="10000"/>
          </a:bodyPr>
          <a:lstStyle/>
          <a:p>
            <a:r>
              <a:rPr kumimoji="1" lang="en-CA" altLang="zh-CN" dirty="0"/>
              <a:t>Code:</a:t>
            </a:r>
          </a:p>
          <a:p>
            <a:pPr marL="457200" lvl="1" indent="0">
              <a:buNone/>
            </a:pPr>
            <a:r>
              <a:rPr kumimoji="1" lang="en-CA" altLang="zh-CN" dirty="0"/>
              <a:t>&lt;!– templates/</a:t>
            </a:r>
            <a:r>
              <a:rPr kumimoji="1" lang="en-CA" altLang="zh-CN" dirty="0" err="1"/>
              <a:t>base.html</a:t>
            </a:r>
            <a:r>
              <a:rPr kumimoji="1" lang="en-CA" altLang="zh-CN" dirty="0"/>
              <a:t> --&gt;</a:t>
            </a:r>
          </a:p>
          <a:p>
            <a:pPr marL="457200" lvl="1" indent="0">
              <a:buNone/>
            </a:pPr>
            <a:r>
              <a:rPr kumimoji="1" lang="en-CA" altLang="zh-CN" dirty="0"/>
              <a:t>&lt;header&gt;</a:t>
            </a:r>
          </a:p>
          <a:p>
            <a:pPr marL="457200" lvl="1" indent="0">
              <a:buNone/>
            </a:pPr>
            <a:r>
              <a:rPr kumimoji="1" lang="en-CA" altLang="zh-CN" dirty="0"/>
              <a:t>    &lt;a </a:t>
            </a:r>
            <a:r>
              <a:rPr kumimoji="1" lang="en-CA" altLang="zh-CN" dirty="0" err="1"/>
              <a:t>href</a:t>
            </a:r>
            <a:r>
              <a:rPr kumimoji="1" lang="en-CA" altLang="zh-CN" dirty="0"/>
              <a:t>=“{% </a:t>
            </a:r>
            <a:r>
              <a:rPr kumimoji="1" lang="en-CA" altLang="zh-CN" dirty="0" err="1"/>
              <a:t>url</a:t>
            </a:r>
            <a:r>
              <a:rPr kumimoji="1" lang="en-CA" altLang="zh-CN" dirty="0"/>
              <a:t> ‘home’ %}”&gt;Home&lt;/a&gt; | &lt;a </a:t>
            </a:r>
            <a:r>
              <a:rPr kumimoji="1" lang="en-CA" altLang="zh-CN" dirty="0" err="1"/>
              <a:t>href</a:t>
            </a:r>
            <a:r>
              <a:rPr kumimoji="1" lang="en-CA" altLang="zh-CN" dirty="0"/>
              <a:t>=“{% </a:t>
            </a:r>
            <a:r>
              <a:rPr kumimoji="1" lang="en-CA" altLang="zh-CN" dirty="0" err="1"/>
              <a:t>url</a:t>
            </a:r>
            <a:r>
              <a:rPr kumimoji="1" lang="en-CA" altLang="zh-CN" dirty="0"/>
              <a:t> ‘about’ %}&gt;About&lt;/a&gt;</a:t>
            </a:r>
          </a:p>
          <a:p>
            <a:pPr marL="457200" lvl="1" indent="0">
              <a:buNone/>
            </a:pPr>
            <a:r>
              <a:rPr kumimoji="1" lang="en-CA" altLang="zh-CN" dirty="0"/>
              <a:t>&lt;/header&gt;</a:t>
            </a:r>
          </a:p>
          <a:p>
            <a:pPr marL="457200" lvl="1" indent="0">
              <a:buNone/>
            </a:pP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{% block content %}</a:t>
            </a:r>
          </a:p>
          <a:p>
            <a:pPr marL="457200" lvl="1" indent="0">
              <a:buNone/>
            </a:pPr>
            <a:r>
              <a:rPr kumimoji="1" lang="en-CA" altLang="zh-CN" dirty="0"/>
              <a:t>{% </a:t>
            </a:r>
            <a:r>
              <a:rPr kumimoji="1" lang="en-CA" altLang="zh-CN" dirty="0" err="1"/>
              <a:t>endblock</a:t>
            </a:r>
            <a:r>
              <a:rPr kumimoji="1" lang="en-CA" altLang="zh-CN" dirty="0"/>
              <a:t> content %}</a:t>
            </a:r>
          </a:p>
          <a:p>
            <a:r>
              <a:rPr kumimoji="1" lang="en-CA" altLang="zh-CN" dirty="0"/>
              <a:t>At the bottom we’ve added a </a:t>
            </a:r>
            <a:r>
              <a:rPr kumimoji="1" lang="en-CA" altLang="zh-CN" b="1" dirty="0"/>
              <a:t>block</a:t>
            </a:r>
            <a:r>
              <a:rPr kumimoji="1" lang="en-CA" altLang="zh-CN" dirty="0"/>
              <a:t> tag called </a:t>
            </a:r>
            <a:r>
              <a:rPr kumimoji="1" lang="en-CA" altLang="zh-CN" b="1" dirty="0"/>
              <a:t>content</a:t>
            </a:r>
            <a:r>
              <a:rPr kumimoji="1" lang="en-CA" altLang="zh-CN" dirty="0"/>
              <a:t>. Blocks can be overwritten by child templates via inheritance. While it’s optional to name our closing </a:t>
            </a:r>
            <a:r>
              <a:rPr kumimoji="1" lang="en-CA" altLang="zh-CN" b="1" dirty="0" err="1"/>
              <a:t>endblock</a:t>
            </a:r>
            <a:r>
              <a:rPr kumimoji="1" lang="en-CA" altLang="zh-CN" b="1" dirty="0"/>
              <a:t> </a:t>
            </a:r>
            <a:r>
              <a:rPr kumimoji="1" lang="en-CA" altLang="zh-CN" dirty="0"/>
              <a:t>- you can just write </a:t>
            </a:r>
            <a:r>
              <a:rPr kumimoji="1" lang="en-CA" altLang="zh-CN" b="1" dirty="0"/>
              <a:t>{% </a:t>
            </a:r>
            <a:r>
              <a:rPr kumimoji="1" lang="en-CA" altLang="zh-CN" b="1" dirty="0" err="1"/>
              <a:t>endblock</a:t>
            </a:r>
            <a:r>
              <a:rPr kumimoji="1" lang="en-CA" altLang="zh-CN" b="1" dirty="0"/>
              <a:t> %}</a:t>
            </a:r>
            <a:r>
              <a:rPr kumimoji="1" lang="en-CA" altLang="zh-CN" dirty="0"/>
              <a:t> if you prefer – doing so helps with readability, especially in larger template files.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47560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926BA5-AE8C-6C48-8E23-8E99B958D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 err="1"/>
              <a:t>home.html</a:t>
            </a:r>
            <a:r>
              <a:rPr kumimoji="1" lang="en-CA" altLang="zh-CN" i="1" dirty="0"/>
              <a:t> &amp; </a:t>
            </a:r>
            <a:r>
              <a:rPr kumimoji="1" lang="en-CA" altLang="zh-CN" i="1" dirty="0" err="1"/>
              <a:t>about.html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5393BF-E236-F64B-8692-8CE06519A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323644"/>
          </a:xfrm>
        </p:spPr>
        <p:txBody>
          <a:bodyPr>
            <a:normAutofit/>
          </a:bodyPr>
          <a:lstStyle/>
          <a:p>
            <a:r>
              <a:rPr kumimoji="1" lang="en-CA" altLang="zh-CN" dirty="0"/>
              <a:t>Now update our </a:t>
            </a:r>
            <a:r>
              <a:rPr kumimoji="1" lang="en-CA" altLang="zh-CN" i="1" dirty="0" err="1"/>
              <a:t>home.html</a:t>
            </a:r>
            <a:r>
              <a:rPr kumimoji="1" lang="en-CA" altLang="zh-CN" dirty="0"/>
              <a:t> and </a:t>
            </a:r>
            <a:r>
              <a:rPr kumimoji="1" lang="en-CA" altLang="zh-CN" i="1" dirty="0" err="1"/>
              <a:t>about.html</a:t>
            </a:r>
            <a:r>
              <a:rPr kumimoji="1" lang="en-CA" altLang="zh-CN" dirty="0"/>
              <a:t> file to extend the </a:t>
            </a:r>
            <a:r>
              <a:rPr kumimoji="1" lang="en-CA" altLang="zh-CN" i="1" dirty="0" err="1"/>
              <a:t>base.html</a:t>
            </a:r>
            <a:r>
              <a:rPr kumimoji="1" lang="en-CA" altLang="zh-CN" dirty="0"/>
              <a:t> template. This means we can reuse the same code from one template in another template.</a:t>
            </a:r>
          </a:p>
          <a:p>
            <a:r>
              <a:rPr kumimoji="1" lang="en-CA" altLang="zh-CN" dirty="0"/>
              <a:t>The Django templating language comes with </a:t>
            </a:r>
            <a:r>
              <a:rPr kumimoji="1" lang="en-CA" altLang="zh-CN" b="1" dirty="0"/>
              <a:t>extends</a:t>
            </a:r>
            <a:r>
              <a:rPr kumimoji="1" lang="en-CA" altLang="zh-CN" dirty="0"/>
              <a:t> method here.</a:t>
            </a:r>
          </a:p>
          <a:p>
            <a:endParaRPr kumimoji="1" lang="en-CA" altLang="zh-CN" dirty="0"/>
          </a:p>
          <a:p>
            <a:endParaRPr kumimoji="1" lang="en-CA" altLang="zh-CN" dirty="0"/>
          </a:p>
          <a:p>
            <a:endParaRPr kumimoji="1" lang="en-CA" altLang="zh-CN" dirty="0"/>
          </a:p>
          <a:p>
            <a:endParaRPr kumimoji="1" lang="en-CA" altLang="zh-CN" dirty="0"/>
          </a:p>
          <a:p>
            <a:endParaRPr kumimoji="1" lang="en-CA" altLang="zh-CN" dirty="0"/>
          </a:p>
          <a:p>
            <a:r>
              <a:rPr kumimoji="1" lang="en-CA" altLang="zh-CN" dirty="0"/>
              <a:t>Now if you start up server with </a:t>
            </a:r>
            <a:r>
              <a:rPr kumimoji="1" lang="en-CA" altLang="zh-CN" b="1" dirty="0"/>
              <a:t>python </a:t>
            </a:r>
            <a:r>
              <a:rPr kumimoji="1" lang="en-CA" altLang="zh-CN" b="1" dirty="0" err="1"/>
              <a:t>manage.py</a:t>
            </a:r>
            <a:r>
              <a:rPr kumimoji="1" lang="en-CA" altLang="zh-CN" b="1" dirty="0"/>
              <a:t> </a:t>
            </a:r>
            <a:r>
              <a:rPr kumimoji="1" lang="en-CA" altLang="zh-CN" b="1" dirty="0" err="1"/>
              <a:t>runserver</a:t>
            </a:r>
            <a:r>
              <a:rPr kumimoji="1" lang="en-CA" altLang="zh-CN" dirty="0"/>
              <a:t> and open the webpage </a:t>
            </a:r>
            <a:r>
              <a:rPr kumimoji="1" lang="en-CA" altLang="zh-CN" dirty="0">
                <a:hlinkClick r:id="rId2"/>
              </a:rPr>
              <a:t>http://127.0.0.1:8000/</a:t>
            </a:r>
            <a:r>
              <a:rPr kumimoji="1" lang="en-CA" altLang="zh-CN" dirty="0"/>
              <a:t> and </a:t>
            </a:r>
            <a:r>
              <a:rPr kumimoji="1" lang="en-CA" altLang="zh-CN" dirty="0">
                <a:hlinkClick r:id="rId3"/>
              </a:rPr>
              <a:t>http://127.0.0.1:8000/about</a:t>
            </a:r>
            <a:r>
              <a:rPr kumimoji="1" lang="en-CA" altLang="zh-CN" dirty="0"/>
              <a:t> you’ll see the header is magically included in </a:t>
            </a:r>
            <a:r>
              <a:rPr kumimoji="1" lang="en-CA" altLang="zh-CN" b="1" dirty="0"/>
              <a:t>both</a:t>
            </a:r>
            <a:r>
              <a:rPr kumimoji="1" lang="en-CA" altLang="zh-CN" dirty="0"/>
              <a:t> locations.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95A469-2BCA-B248-B29C-8237F10F0035}"/>
              </a:ext>
            </a:extLst>
          </p:cNvPr>
          <p:cNvSpPr txBox="1"/>
          <p:nvPr/>
        </p:nvSpPr>
        <p:spPr>
          <a:xfrm>
            <a:off x="3036712" y="3657600"/>
            <a:ext cx="3635022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CA" altLang="zh-CN" dirty="0"/>
              <a:t>&lt;!– templates/</a:t>
            </a:r>
            <a:r>
              <a:rPr kumimoji="1" lang="en-CA" altLang="zh-CN" dirty="0" err="1"/>
              <a:t>home.html</a:t>
            </a:r>
            <a:r>
              <a:rPr kumimoji="1" lang="en-CA" altLang="zh-CN" dirty="0"/>
              <a:t> --&gt;</a:t>
            </a:r>
          </a:p>
          <a:p>
            <a:r>
              <a:rPr kumimoji="1" lang="en-CA" altLang="zh-CN" dirty="0"/>
              <a:t>{% extends ‘</a:t>
            </a:r>
            <a:r>
              <a:rPr kumimoji="1" lang="en-CA" altLang="zh-CN" dirty="0" err="1"/>
              <a:t>base.html</a:t>
            </a:r>
            <a:r>
              <a:rPr kumimoji="1" lang="en-CA" altLang="zh-CN" dirty="0"/>
              <a:t>’ %}</a:t>
            </a:r>
          </a:p>
          <a:p>
            <a:endParaRPr kumimoji="1" lang="en-CA" altLang="zh-CN" dirty="0"/>
          </a:p>
          <a:p>
            <a:r>
              <a:rPr kumimoji="1" lang="en-CA" altLang="zh-CN" dirty="0"/>
              <a:t>{% block content %}</a:t>
            </a:r>
          </a:p>
          <a:p>
            <a:r>
              <a:rPr kumimoji="1" lang="en-CA" altLang="zh-CN" dirty="0"/>
              <a:t>&lt;h1&gt;Homepage&lt;/h1&gt;</a:t>
            </a:r>
          </a:p>
          <a:p>
            <a:r>
              <a:rPr kumimoji="1" lang="en-CA" altLang="zh-CN" dirty="0"/>
              <a:t>{% </a:t>
            </a:r>
            <a:r>
              <a:rPr kumimoji="1" lang="en-CA" altLang="zh-CN" dirty="0" err="1"/>
              <a:t>endblock</a:t>
            </a:r>
            <a:r>
              <a:rPr kumimoji="1" lang="en-CA" altLang="zh-CN" dirty="0"/>
              <a:t> content %}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FFE1E5-F219-5341-AE25-C09FA09CCF6F}"/>
              </a:ext>
            </a:extLst>
          </p:cNvPr>
          <p:cNvSpPr txBox="1"/>
          <p:nvPr/>
        </p:nvSpPr>
        <p:spPr>
          <a:xfrm>
            <a:off x="7495823" y="3657600"/>
            <a:ext cx="3635022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CA" altLang="zh-CN" dirty="0"/>
              <a:t>&lt;!– templates/</a:t>
            </a:r>
            <a:r>
              <a:rPr kumimoji="1" lang="en-CA" altLang="zh-CN" dirty="0" err="1"/>
              <a:t>about.html</a:t>
            </a:r>
            <a:r>
              <a:rPr kumimoji="1" lang="en-CA" altLang="zh-CN" dirty="0"/>
              <a:t> --&gt;</a:t>
            </a:r>
          </a:p>
          <a:p>
            <a:r>
              <a:rPr kumimoji="1" lang="en-CA" altLang="zh-CN" dirty="0"/>
              <a:t>{% extends ‘</a:t>
            </a:r>
            <a:r>
              <a:rPr kumimoji="1" lang="en-CA" altLang="zh-CN" dirty="0" err="1"/>
              <a:t>base.html</a:t>
            </a:r>
            <a:r>
              <a:rPr kumimoji="1" lang="en-CA" altLang="zh-CN" dirty="0"/>
              <a:t>’ %}</a:t>
            </a:r>
          </a:p>
          <a:p>
            <a:endParaRPr kumimoji="1" lang="en-CA" altLang="zh-CN" dirty="0"/>
          </a:p>
          <a:p>
            <a:r>
              <a:rPr kumimoji="1" lang="en-CA" altLang="zh-CN" dirty="0"/>
              <a:t>{% block content %}</a:t>
            </a:r>
          </a:p>
          <a:p>
            <a:r>
              <a:rPr kumimoji="1" lang="en-CA" altLang="zh-CN" dirty="0"/>
              <a:t>&lt;h1&gt;About page&lt;/h1&gt;</a:t>
            </a:r>
          </a:p>
          <a:p>
            <a:r>
              <a:rPr kumimoji="1" lang="en-CA" altLang="zh-CN" dirty="0"/>
              <a:t>{% </a:t>
            </a:r>
            <a:r>
              <a:rPr kumimoji="1" lang="en-CA" altLang="zh-CN" dirty="0" err="1"/>
              <a:t>endblock</a:t>
            </a:r>
            <a:r>
              <a:rPr kumimoji="1" lang="en-CA" altLang="zh-CN" dirty="0"/>
              <a:t> content %}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5165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F3DD893-E5B6-5143-8A2F-F6847E1FC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Tests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FEED28-D364-BD4F-AEED-FED4B9367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9025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234FC7D-9EC7-E84B-9AFF-4BB0072BF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About Tests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87F0E7E-95C1-FE47-8A33-2BADC49F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dirty="0"/>
              <a:t>In the word of Django co-creator </a:t>
            </a:r>
            <a:r>
              <a:rPr lang="en-CA" altLang="zh-CN" b="1" dirty="0"/>
              <a:t>Jacob Kaplan-Moss</a:t>
            </a:r>
            <a:r>
              <a:rPr lang="en-CA" altLang="zh-CN" dirty="0"/>
              <a:t>, “Code without tests is broken as designed.”</a:t>
            </a:r>
          </a:p>
          <a:p>
            <a:r>
              <a:rPr lang="en-CA" altLang="zh-CN" dirty="0"/>
              <a:t>Django comes with robust, built-in </a:t>
            </a:r>
            <a:r>
              <a:rPr lang="en-CA" altLang="zh-CN" b="1" dirty="0"/>
              <a:t>testing tools</a:t>
            </a:r>
            <a:r>
              <a:rPr lang="en-CA" altLang="zh-CN" dirty="0"/>
              <a:t> for writing and running test.</a:t>
            </a:r>
          </a:p>
          <a:p>
            <a:r>
              <a:rPr lang="en-CA" altLang="zh-CN" dirty="0"/>
              <a:t>In </a:t>
            </a:r>
            <a:r>
              <a:rPr lang="en-CA" altLang="zh-CN" b="1" dirty="0"/>
              <a:t>pages</a:t>
            </a:r>
            <a:r>
              <a:rPr lang="en-CA" altLang="zh-CN" dirty="0"/>
              <a:t> app, Django already provides a </a:t>
            </a:r>
            <a:r>
              <a:rPr lang="en-CA" altLang="zh-CN" b="1" dirty="0" err="1"/>
              <a:t>tests.py</a:t>
            </a:r>
            <a:r>
              <a:rPr lang="en-CA" altLang="zh-CN" dirty="0"/>
              <a:t> file we can use.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37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A11EDD6-18F9-8E42-A947-0DBAAA1B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Initial Setup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7A9178-69AD-E642-BA50-99D57C8E9C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045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F63DA-DC5A-1C46-9EB0-B0C638CFC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Update </a:t>
            </a:r>
            <a:r>
              <a:rPr kumimoji="1" lang="en-CA" altLang="zh-CN" i="1" dirty="0" err="1"/>
              <a:t>tests.py</a:t>
            </a:r>
            <a:r>
              <a:rPr kumimoji="1" lang="en-CA" altLang="zh-CN" dirty="0"/>
              <a:t> Code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BF4DA3-D2F7-FF4D-9AEE-E7D08D967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467556"/>
            <a:ext cx="4680832" cy="3093156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CA" altLang="zh-CN" sz="1400" dirty="0"/>
              <a:t># pages/</a:t>
            </a:r>
            <a:r>
              <a:rPr kumimoji="1" lang="en-CA" altLang="zh-CN" sz="1400" dirty="0" err="1"/>
              <a:t>tests.py</a:t>
            </a:r>
            <a:endParaRPr kumimoji="1" lang="en-CA" altLang="zh-CN" sz="1400" dirty="0"/>
          </a:p>
          <a:p>
            <a:pPr marL="0" indent="0">
              <a:buNone/>
            </a:pPr>
            <a:r>
              <a:rPr kumimoji="1" lang="en-CA" altLang="zh-CN" sz="1400" dirty="0"/>
              <a:t>from </a:t>
            </a:r>
            <a:r>
              <a:rPr kumimoji="1" lang="en-CA" altLang="zh-CN" sz="1400" dirty="0" err="1"/>
              <a:t>django.test</a:t>
            </a:r>
            <a:r>
              <a:rPr kumimoji="1" lang="en-CA" altLang="zh-CN" sz="1400" dirty="0"/>
              <a:t> import </a:t>
            </a:r>
            <a:r>
              <a:rPr kumimoji="1" lang="en-CA" altLang="zh-CN" sz="1400" dirty="0" err="1"/>
              <a:t>SimpleTestCase</a:t>
            </a:r>
            <a:endParaRPr kumimoji="1" lang="en-CA" altLang="zh-CN" sz="1400" dirty="0"/>
          </a:p>
          <a:p>
            <a:pPr marL="0" indent="0">
              <a:buNone/>
            </a:pPr>
            <a:r>
              <a:rPr kumimoji="1" lang="en-CA" altLang="zh-CN" sz="1400" dirty="0"/>
              <a:t>class </a:t>
            </a:r>
            <a:r>
              <a:rPr kumimoji="1" lang="en-CA" altLang="zh-CN" sz="1400" dirty="0" err="1"/>
              <a:t>SimpleTests</a:t>
            </a:r>
            <a:r>
              <a:rPr kumimoji="1" lang="en-CA" altLang="zh-CN" sz="1400" dirty="0"/>
              <a:t>(</a:t>
            </a:r>
            <a:r>
              <a:rPr kumimoji="1" lang="en-CA" altLang="zh-CN" sz="1400" dirty="0" err="1"/>
              <a:t>SimpleTestCase</a:t>
            </a:r>
            <a:r>
              <a:rPr kumimoji="1" lang="en-CA" altLang="zh-CN" sz="1400" dirty="0"/>
              <a:t>):</a:t>
            </a:r>
          </a:p>
          <a:p>
            <a:pPr marL="0" indent="0">
              <a:buNone/>
            </a:pPr>
            <a:r>
              <a:rPr kumimoji="1" lang="en-CA" altLang="zh-CN" sz="1400" dirty="0"/>
              <a:t>    def </a:t>
            </a:r>
            <a:r>
              <a:rPr kumimoji="1" lang="en-CA" altLang="zh-CN" sz="1400" dirty="0" err="1"/>
              <a:t>test_home_page_status_code</a:t>
            </a:r>
            <a:r>
              <a:rPr kumimoji="1" lang="en-CA" altLang="zh-CN" sz="1400" dirty="0"/>
              <a:t>(self):</a:t>
            </a:r>
          </a:p>
          <a:p>
            <a:pPr marL="0" indent="0">
              <a:buNone/>
            </a:pPr>
            <a:r>
              <a:rPr kumimoji="1" lang="en-CA" altLang="zh-CN" sz="1400" dirty="0"/>
              <a:t>        response = </a:t>
            </a:r>
            <a:r>
              <a:rPr kumimoji="1" lang="en-CA" altLang="zh-CN" sz="1400" dirty="0" err="1"/>
              <a:t>self.client.get</a:t>
            </a:r>
            <a:r>
              <a:rPr kumimoji="1" lang="en-CA" altLang="zh-CN" sz="1400" dirty="0"/>
              <a:t>(‘/’)</a:t>
            </a:r>
          </a:p>
          <a:p>
            <a:pPr marL="0" indent="0">
              <a:buNone/>
            </a:pPr>
            <a:r>
              <a:rPr kumimoji="1" lang="en-CA" altLang="zh-CN" sz="1400" dirty="0"/>
              <a:t>        </a:t>
            </a:r>
            <a:r>
              <a:rPr kumimoji="1" lang="en-CA" altLang="zh-CN" sz="1400" dirty="0" err="1"/>
              <a:t>self.assertEqual</a:t>
            </a:r>
            <a:r>
              <a:rPr kumimoji="1" lang="en-CA" altLang="zh-CN" sz="1400" dirty="0"/>
              <a:t>(</a:t>
            </a:r>
            <a:r>
              <a:rPr kumimoji="1" lang="en-CA" altLang="zh-CN" sz="1400" dirty="0" err="1"/>
              <a:t>response.status_code</a:t>
            </a:r>
            <a:r>
              <a:rPr kumimoji="1" lang="en-CA" altLang="zh-CN" sz="1400" dirty="0"/>
              <a:t>, 200)</a:t>
            </a:r>
          </a:p>
          <a:p>
            <a:pPr marL="0" indent="0">
              <a:buNone/>
            </a:pPr>
            <a:r>
              <a:rPr kumimoji="1" lang="en-CA" altLang="zh-CN" sz="1400" dirty="0"/>
              <a:t>    def </a:t>
            </a:r>
            <a:r>
              <a:rPr kumimoji="1" lang="en-CA" altLang="zh-CN" sz="1400" dirty="0" err="1"/>
              <a:t>test_about_pate_status_code</a:t>
            </a:r>
            <a:r>
              <a:rPr kumimoji="1" lang="en-CA" altLang="zh-CN" sz="1400" dirty="0"/>
              <a:t>(self):</a:t>
            </a:r>
          </a:p>
          <a:p>
            <a:pPr marL="0" indent="0">
              <a:buNone/>
            </a:pPr>
            <a:r>
              <a:rPr kumimoji="1" lang="en-CA" altLang="zh-CN" sz="1400" dirty="0"/>
              <a:t>        response = </a:t>
            </a:r>
            <a:r>
              <a:rPr kumimoji="1" lang="en-CA" altLang="zh-CN" sz="1400" dirty="0" err="1"/>
              <a:t>self.client.get</a:t>
            </a:r>
            <a:r>
              <a:rPr kumimoji="1" lang="en-CA" altLang="zh-CN" sz="1400" dirty="0"/>
              <a:t>(‘/about/’)</a:t>
            </a:r>
          </a:p>
          <a:p>
            <a:pPr marL="0" indent="0">
              <a:buNone/>
            </a:pPr>
            <a:r>
              <a:rPr kumimoji="1" lang="en-CA" altLang="zh-CN" sz="1400" dirty="0"/>
              <a:t>        </a:t>
            </a:r>
            <a:r>
              <a:rPr kumimoji="1" lang="en-CA" altLang="zh-CN" sz="1400" dirty="0" err="1"/>
              <a:t>self.assertEqual</a:t>
            </a:r>
            <a:r>
              <a:rPr kumimoji="1" lang="en-CA" altLang="zh-CN" sz="1400" dirty="0"/>
              <a:t>(</a:t>
            </a:r>
            <a:r>
              <a:rPr kumimoji="1" lang="en-CA" altLang="zh-CN" sz="1400" dirty="0" err="1"/>
              <a:t>response.status_code</a:t>
            </a:r>
            <a:r>
              <a:rPr kumimoji="1" lang="en-CA" altLang="zh-CN" sz="1400" dirty="0"/>
              <a:t>, 200)</a:t>
            </a:r>
            <a:endParaRPr kumimoji="1"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60B5E2-4C14-5F44-8D2F-07549A1D71CD}"/>
              </a:ext>
            </a:extLst>
          </p:cNvPr>
          <p:cNvSpPr txBox="1"/>
          <p:nvPr/>
        </p:nvSpPr>
        <p:spPr>
          <a:xfrm>
            <a:off x="1433689" y="4865511"/>
            <a:ext cx="98439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A" altLang="zh-CN" sz="1600" dirty="0"/>
              <a:t>We’re using </a:t>
            </a:r>
            <a:r>
              <a:rPr kumimoji="1" lang="en-CA" altLang="zh-CN" sz="1600" b="1" dirty="0" err="1"/>
              <a:t>SimpleTestCase</a:t>
            </a:r>
            <a:r>
              <a:rPr kumimoji="1" lang="en-CA" altLang="zh-CN" sz="1600" dirty="0"/>
              <a:t> here since we aren’t using a database.</a:t>
            </a:r>
          </a:p>
          <a:p>
            <a:r>
              <a:rPr kumimoji="1" lang="en-CA" altLang="zh-CN" sz="1600" dirty="0"/>
              <a:t>If we were using a database, we’d instead use </a:t>
            </a:r>
            <a:r>
              <a:rPr kumimoji="1" lang="en-CA" altLang="zh-CN" sz="1600" b="1" dirty="0" err="1"/>
              <a:t>TestCase</a:t>
            </a:r>
            <a:r>
              <a:rPr kumimoji="1" lang="en-CA" altLang="zh-CN" sz="1600" dirty="0"/>
              <a:t>.</a:t>
            </a:r>
          </a:p>
          <a:p>
            <a:r>
              <a:rPr kumimoji="1" lang="en-CA" altLang="zh-CN" sz="1600" dirty="0"/>
              <a:t>Then we perform a check if the status code for each page is 200, which is the </a:t>
            </a:r>
            <a:r>
              <a:rPr kumimoji="1" lang="en-CA" altLang="zh-CN" sz="1600" b="1" dirty="0"/>
              <a:t>standard response for a successful HTTP request</a:t>
            </a:r>
            <a:r>
              <a:rPr kumimoji="1" lang="en-CA" altLang="zh-CN" sz="1600" dirty="0"/>
              <a:t>.</a:t>
            </a:r>
          </a:p>
          <a:p>
            <a:r>
              <a:rPr kumimoji="1" lang="en-CA" altLang="zh-CN" sz="1600" dirty="0"/>
              <a:t>This is a fancy way of saying it ensures that a given webpage actually exists, but says nothing about the content of said page.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45894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6B37E-98BC-2147-89CB-4008560FE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Run the Tests via Command Line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C6DDBC-BCAF-DA49-9D57-67221E2FD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(page) $ python </a:t>
            </a:r>
            <a:r>
              <a:rPr kumimoji="1" lang="en-CA" altLang="zh-CN" dirty="0" err="1"/>
              <a:t>manage.py</a:t>
            </a:r>
            <a:r>
              <a:rPr kumimoji="1" lang="en-CA" altLang="zh-CN" dirty="0"/>
              <a:t> test</a:t>
            </a:r>
          </a:p>
          <a:p>
            <a:r>
              <a:rPr kumimoji="1" lang="en-CA" altLang="zh-CN" dirty="0"/>
              <a:t>Creating test database for alias ‘default’…</a:t>
            </a:r>
          </a:p>
          <a:p>
            <a:r>
              <a:rPr kumimoji="1" lang="en-CA" altLang="zh-CN" dirty="0"/>
              <a:t>System check identified no issues (0 silenced).</a:t>
            </a:r>
          </a:p>
          <a:p>
            <a:r>
              <a:rPr kumimoji="1" lang="en-CA" altLang="zh-CN" dirty="0"/>
              <a:t>..</a:t>
            </a:r>
          </a:p>
          <a:p>
            <a:r>
              <a:rPr kumimoji="1" lang="en-CA" altLang="zh-CN" dirty="0"/>
              <a:t>-------------------------------------------------------------------</a:t>
            </a:r>
          </a:p>
          <a:p>
            <a:r>
              <a:rPr kumimoji="1" lang="en-CA" altLang="zh-CN" dirty="0"/>
              <a:t>Ran 2 tests in 0.014s</a:t>
            </a:r>
          </a:p>
          <a:p>
            <a:endParaRPr kumimoji="1" lang="en-CA" altLang="zh-CN" dirty="0"/>
          </a:p>
          <a:p>
            <a:r>
              <a:rPr kumimoji="1" lang="en-CA" altLang="zh-CN" dirty="0"/>
              <a:t>OK</a:t>
            </a:r>
          </a:p>
          <a:p>
            <a:r>
              <a:rPr kumimoji="1" lang="en-CA" altLang="zh-CN" dirty="0"/>
              <a:t>Destroying test database for alias </a:t>
            </a:r>
            <a:r>
              <a:rPr kumimoji="1" lang="en-CA" altLang="zh-CN"/>
              <a:t>‘default’ …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7658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917FFF-ECB0-B64E-AF17-544BD41C5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Initial Setup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0CD8B6-2FEA-9B4B-B73B-24330117D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Create a directory for our code</a:t>
            </a:r>
          </a:p>
          <a:p>
            <a:r>
              <a:rPr kumimoji="1" lang="en-CA" altLang="zh-CN" dirty="0"/>
              <a:t>Install Django in a new virtual environment</a:t>
            </a:r>
          </a:p>
          <a:p>
            <a:r>
              <a:rPr kumimoji="1" lang="en-CA" altLang="zh-CN" dirty="0"/>
              <a:t>Create a new Django project</a:t>
            </a:r>
          </a:p>
          <a:p>
            <a:r>
              <a:rPr kumimoji="1" lang="en-CA" altLang="zh-CN" dirty="0"/>
              <a:t>Create a new </a:t>
            </a:r>
            <a:r>
              <a:rPr kumimoji="1" lang="en-CA" altLang="zh-CN" i="1" dirty="0"/>
              <a:t>pages</a:t>
            </a:r>
            <a:r>
              <a:rPr kumimoji="1" lang="en-CA" altLang="zh-CN" dirty="0"/>
              <a:t> app</a:t>
            </a:r>
          </a:p>
          <a:p>
            <a:r>
              <a:rPr kumimoji="1" lang="en-CA" altLang="zh-CN" dirty="0"/>
              <a:t>Update </a:t>
            </a:r>
            <a:r>
              <a:rPr kumimoji="1" lang="en-CA" altLang="zh-CN" i="1" dirty="0" err="1"/>
              <a:t>settings.py</a:t>
            </a:r>
            <a:endParaRPr kumimoji="1" lang="en-CA" altLang="zh-CN" dirty="0"/>
          </a:p>
        </p:txBody>
      </p:sp>
    </p:spTree>
    <p:extLst>
      <p:ext uri="{BB962C8B-B14F-4D97-AF65-F5344CB8AC3E}">
        <p14:creationId xmlns:p14="http://schemas.microsoft.com/office/powerpoint/2010/main" val="208410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13AEC-26C8-0B4E-A949-4B852FCB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Within Command Line Console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673B82-0149-A14F-9D42-D253FD100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$ cd ~/Desktop</a:t>
            </a:r>
          </a:p>
          <a:p>
            <a:r>
              <a:rPr kumimoji="1" lang="en-CA" altLang="zh-CN" dirty="0"/>
              <a:t>$ </a:t>
            </a:r>
            <a:r>
              <a:rPr kumimoji="1" lang="en-CA" altLang="zh-CN" dirty="0" err="1"/>
              <a:t>mkdir</a:t>
            </a:r>
            <a:r>
              <a:rPr kumimoji="1" lang="en-CA" altLang="zh-CN" dirty="0"/>
              <a:t> pages &amp;&amp; cd pages</a:t>
            </a:r>
          </a:p>
          <a:p>
            <a:r>
              <a:rPr kumimoji="1" lang="en-CA" altLang="zh-CN" dirty="0"/>
              <a:t>$ </a:t>
            </a:r>
            <a:r>
              <a:rPr kumimoji="1" lang="en-CA" altLang="zh-CN" dirty="0" err="1"/>
              <a:t>pipenv</a:t>
            </a:r>
            <a:r>
              <a:rPr kumimoji="1" lang="en-CA" altLang="zh-CN" dirty="0"/>
              <a:t> install Django==3.0.1</a:t>
            </a:r>
          </a:p>
          <a:p>
            <a:r>
              <a:rPr kumimoji="1" lang="en-CA" altLang="zh-CN" dirty="0"/>
              <a:t>$ </a:t>
            </a:r>
            <a:r>
              <a:rPr kumimoji="1" lang="en-CA" altLang="zh-CN" dirty="0" err="1"/>
              <a:t>pipenv</a:t>
            </a:r>
            <a:r>
              <a:rPr kumimoji="1" lang="en-CA" altLang="zh-CN" dirty="0"/>
              <a:t> shell</a:t>
            </a:r>
          </a:p>
          <a:p>
            <a:r>
              <a:rPr kumimoji="1" lang="en-CA" altLang="zh-CN" dirty="0"/>
              <a:t>(pages) $ </a:t>
            </a:r>
            <a:r>
              <a:rPr kumimoji="1" lang="en-CA" altLang="zh-CN" dirty="0" err="1"/>
              <a:t>django</a:t>
            </a:r>
            <a:r>
              <a:rPr kumimoji="1" lang="en-CA" altLang="zh-CN" dirty="0"/>
              <a:t>-admin </a:t>
            </a:r>
            <a:r>
              <a:rPr kumimoji="1" lang="en-CA" altLang="zh-CN" dirty="0" err="1"/>
              <a:t>startproject</a:t>
            </a:r>
            <a:r>
              <a:rPr kumimoji="1" lang="en-CA" altLang="zh-CN" dirty="0"/>
              <a:t> </a:t>
            </a:r>
            <a:r>
              <a:rPr kumimoji="1" lang="en-CA" altLang="zh-CN" dirty="0" err="1"/>
              <a:t>pages_project</a:t>
            </a:r>
            <a:r>
              <a:rPr kumimoji="1" lang="en-CA" altLang="zh-CN" dirty="0"/>
              <a:t> .</a:t>
            </a:r>
          </a:p>
          <a:p>
            <a:r>
              <a:rPr kumimoji="1" lang="en-CA" altLang="zh-CN" dirty="0"/>
              <a:t>(pages) $ python </a:t>
            </a:r>
            <a:r>
              <a:rPr kumimoji="1" lang="en-CA" altLang="zh-CN" dirty="0" err="1"/>
              <a:t>manage.py</a:t>
            </a:r>
            <a:r>
              <a:rPr kumimoji="1" lang="en-CA" altLang="zh-CN" dirty="0"/>
              <a:t> </a:t>
            </a:r>
            <a:r>
              <a:rPr kumimoji="1" lang="en-CA" altLang="zh-CN" dirty="0" err="1"/>
              <a:t>startapp</a:t>
            </a:r>
            <a:r>
              <a:rPr kumimoji="1" lang="en-CA" altLang="zh-CN" dirty="0"/>
              <a:t> pages</a:t>
            </a:r>
          </a:p>
          <a:p>
            <a:endParaRPr kumimoji="1" lang="en-CA" altLang="zh-CN" dirty="0"/>
          </a:p>
          <a:p>
            <a:pPr marL="0" indent="0">
              <a:buNone/>
            </a:pPr>
            <a:r>
              <a:rPr kumimoji="1" lang="en-CA" altLang="zh-CN" dirty="0"/>
              <a:t>If not have </a:t>
            </a:r>
            <a:r>
              <a:rPr kumimoji="1" lang="en-CA" altLang="zh-CN" dirty="0" err="1"/>
              <a:t>pipenv</a:t>
            </a:r>
            <a:r>
              <a:rPr kumimoji="1" lang="en-CA" altLang="zh-CN" dirty="0"/>
              <a:t> on MacOS, run “brew install </a:t>
            </a:r>
            <a:r>
              <a:rPr kumimoji="1" lang="en-CA" altLang="zh-CN" dirty="0" err="1"/>
              <a:t>pipenv</a:t>
            </a:r>
            <a:r>
              <a:rPr kumimoji="1" lang="en-CA" altLang="zh-CN" dirty="0"/>
              <a:t>” first.</a:t>
            </a:r>
          </a:p>
          <a:p>
            <a:pPr marL="0" indent="0">
              <a:buNone/>
            </a:pPr>
            <a:r>
              <a:rPr kumimoji="1" lang="en-CA" altLang="zh-CN" dirty="0"/>
              <a:t>Then after above, use </a:t>
            </a:r>
            <a:r>
              <a:rPr kumimoji="1" lang="en-CA" altLang="zh-CN" dirty="0">
                <a:hlinkClick r:id="rId2"/>
              </a:rPr>
              <a:t>http://localhost:8000</a:t>
            </a:r>
            <a:r>
              <a:rPr kumimoji="1" lang="en-CA" altLang="zh-CN" dirty="0"/>
              <a:t> to view the page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022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FB335-A849-B64E-8F8F-4DF3234A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 err="1"/>
              <a:t>pages_project</a:t>
            </a:r>
            <a:r>
              <a:rPr kumimoji="1" lang="en-CA" altLang="zh-CN" dirty="0"/>
              <a:t>/</a:t>
            </a:r>
            <a:r>
              <a:rPr kumimoji="1" lang="en-CA" altLang="zh-CN" dirty="0" err="1"/>
              <a:t>setting.py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5E9F54-1E10-8C4D-A4D9-538EDF564961}"/>
              </a:ext>
            </a:extLst>
          </p:cNvPr>
          <p:cNvSpPr/>
          <p:nvPr/>
        </p:nvSpPr>
        <p:spPr>
          <a:xfrm>
            <a:off x="2275402" y="2111022"/>
            <a:ext cx="4960776" cy="31947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4978FC-5738-844A-BDE6-BDD3F2F12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56267"/>
            <a:ext cx="8915400" cy="4921955"/>
          </a:xfrm>
        </p:spPr>
        <p:txBody>
          <a:bodyPr>
            <a:normAutofit fontScale="92500" lnSpcReduction="10000"/>
          </a:bodyPr>
          <a:lstStyle/>
          <a:p>
            <a:r>
              <a:rPr kumimoji="1" lang="en-CA" altLang="zh-CN" dirty="0"/>
              <a:t>Add the </a:t>
            </a:r>
            <a:r>
              <a:rPr kumimoji="1" lang="en-CA" altLang="zh-CN" i="1" dirty="0"/>
              <a:t>pages</a:t>
            </a:r>
            <a:r>
              <a:rPr kumimoji="1" lang="en-CA" altLang="zh-CN" dirty="0"/>
              <a:t> app at the bottom of project under </a:t>
            </a:r>
            <a:r>
              <a:rPr kumimoji="1" lang="en-CA" altLang="zh-CN" i="1" dirty="0"/>
              <a:t>INTSTALLED_APPS</a:t>
            </a:r>
            <a:r>
              <a:rPr kumimoji="1" lang="en-CA" altLang="zh-CN" dirty="0"/>
              <a:t>:</a:t>
            </a:r>
          </a:p>
          <a:p>
            <a:pPr lvl="1"/>
            <a:r>
              <a:rPr kumimoji="1" lang="en-CA" altLang="zh-CN" dirty="0"/>
              <a:t>Code</a:t>
            </a:r>
          </a:p>
          <a:p>
            <a:pPr marL="457200" lvl="1" indent="0">
              <a:buNone/>
            </a:pPr>
            <a:r>
              <a:rPr kumimoji="1" lang="en-CA" altLang="zh-CN" dirty="0"/>
              <a:t># </a:t>
            </a:r>
            <a:r>
              <a:rPr kumimoji="1" lang="en-CA" altLang="zh-CN" dirty="0" err="1"/>
              <a:t>pages_project</a:t>
            </a:r>
            <a:r>
              <a:rPr kumimoji="1" lang="en-CA" altLang="zh-CN" dirty="0"/>
              <a:t>/</a:t>
            </a:r>
            <a:r>
              <a:rPr kumimoji="1" lang="en-CA" altLang="zh-CN" dirty="0" err="1"/>
              <a:t>settings.py</a:t>
            </a:r>
            <a:endParaRPr kumimoji="1" lang="en-CA" altLang="zh-CN" dirty="0"/>
          </a:p>
          <a:p>
            <a:pPr marL="457200" lvl="1" indent="0">
              <a:buNone/>
            </a:pPr>
            <a:r>
              <a:rPr kumimoji="1" lang="en-CA" altLang="zh-CN" dirty="0"/>
              <a:t>INSTALLED_APPS = [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django.contrib.admin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django.contrib.auth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django.contrib.contenttypes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django.contrib.sessions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django.contrib.messages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django.contrib.staticfiles</a:t>
            </a:r>
            <a:r>
              <a:rPr kumimoji="1" lang="en-CA" altLang="zh-CN" dirty="0"/>
              <a:t>’,</a:t>
            </a:r>
          </a:p>
          <a:p>
            <a:pPr marL="914400" lvl="2" indent="0">
              <a:buNone/>
            </a:pPr>
            <a:r>
              <a:rPr kumimoji="1" lang="en-CA" altLang="zh-CN" dirty="0"/>
              <a:t>‘</a:t>
            </a:r>
            <a:r>
              <a:rPr kumimoji="1" lang="en-CA" altLang="zh-CN" dirty="0" err="1"/>
              <a:t>pages.app.PagesConfig</a:t>
            </a:r>
            <a:r>
              <a:rPr kumimoji="1" lang="en-CA" altLang="zh-CN" dirty="0"/>
              <a:t>’, # new</a:t>
            </a:r>
          </a:p>
          <a:p>
            <a:pPr marL="514350" lvl="1" indent="0">
              <a:buNone/>
            </a:pPr>
            <a:r>
              <a:rPr kumimoji="1" lang="en-CA" altLang="zh-CN" dirty="0"/>
              <a:t>]</a:t>
            </a:r>
          </a:p>
          <a:p>
            <a:pPr marL="400050"/>
            <a:endParaRPr kumimoji="1" lang="en-CA" altLang="zh-CN" dirty="0"/>
          </a:p>
          <a:p>
            <a:pPr marL="400050"/>
            <a:r>
              <a:rPr kumimoji="1" lang="en-CA" altLang="zh-CN" dirty="0"/>
              <a:t>Then, start the local web server via</a:t>
            </a:r>
          </a:p>
          <a:p>
            <a:pPr marL="800100" lvl="1"/>
            <a:r>
              <a:rPr kumimoji="1" lang="en-CA" altLang="zh-CN" dirty="0"/>
              <a:t>(pages) $ python </a:t>
            </a:r>
            <a:r>
              <a:rPr kumimoji="1" lang="en-CA" altLang="zh-CN" dirty="0" err="1"/>
              <a:t>manage.py</a:t>
            </a:r>
            <a:r>
              <a:rPr kumimoji="1" lang="en-CA" altLang="zh-CN" dirty="0"/>
              <a:t> </a:t>
            </a:r>
            <a:r>
              <a:rPr kumimoji="1" lang="en-CA" altLang="zh-CN" dirty="0" err="1"/>
              <a:t>runserver</a:t>
            </a:r>
            <a:endParaRPr kumimoji="1" lang="en-CA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86DCA1-191F-4345-B0C0-62817FD8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153" y="2737157"/>
            <a:ext cx="4431269" cy="315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534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4ED54FB-C333-9643-BCAB-C5654459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Templates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603CA9-4B4D-3642-9935-15CD987C4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050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F19B57F-8E45-004E-9381-C40B59B9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zh-CN" dirty="0"/>
              <a:t>About Templates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25228F0-359E-114B-8721-8C7C179C1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dirty="0"/>
              <a:t>Every web framework needs a convenient way to generate HTML files and in Django the approach is to use </a:t>
            </a:r>
            <a:r>
              <a:rPr lang="en-CA" altLang="zh-CN" i="1" dirty="0"/>
              <a:t>templates:</a:t>
            </a:r>
            <a:r>
              <a:rPr lang="en-CA" altLang="zh-CN" dirty="0"/>
              <a:t> individual HTML file that can be linked together and also include basic logic.</a:t>
            </a:r>
          </a:p>
          <a:p>
            <a:r>
              <a:rPr lang="en-CA" altLang="zh-CN" dirty="0"/>
              <a:t>Approach 1: have the phrase hardcoded into a </a:t>
            </a:r>
            <a:r>
              <a:rPr lang="en-CA" altLang="zh-CN" i="1" dirty="0" err="1"/>
              <a:t>views.py</a:t>
            </a:r>
            <a:r>
              <a:rPr lang="en-CA" altLang="zh-CN" dirty="0"/>
              <a:t> file as a string.</a:t>
            </a:r>
          </a:p>
          <a:p>
            <a:r>
              <a:rPr lang="en-CA" altLang="zh-CN" dirty="0"/>
              <a:t>Approach 2: use templates to more easily create desired homepage and about page. Where to place templates? Two options</a:t>
            </a:r>
          </a:p>
          <a:p>
            <a:pPr lvl="1"/>
            <a:r>
              <a:rPr lang="en-CA" altLang="zh-CN" dirty="0"/>
              <a:t>Option 1: Layout:</a:t>
            </a:r>
          </a:p>
          <a:p>
            <a:pPr lvl="2"/>
            <a:r>
              <a:rPr lang="en-CA" altLang="zh-CN" dirty="0"/>
              <a:t>Pages </a:t>
            </a:r>
            <a:r>
              <a:rPr lang="en-CA" altLang="zh-CN" dirty="0">
                <a:sym typeface="Wingdings" pitchFamily="2" charset="2"/>
              </a:rPr>
              <a:t> templates  pages  </a:t>
            </a:r>
            <a:r>
              <a:rPr lang="en-CA" altLang="zh-CN" dirty="0" err="1">
                <a:sym typeface="Wingdings" pitchFamily="2" charset="2"/>
              </a:rPr>
              <a:t>home.html</a:t>
            </a:r>
            <a:endParaRPr lang="en-CA" altLang="zh-CN" dirty="0">
              <a:sym typeface="Wingdings" pitchFamily="2" charset="2"/>
            </a:endParaRPr>
          </a:p>
          <a:p>
            <a:pPr lvl="1"/>
            <a:r>
              <a:rPr lang="en-CA" altLang="zh-CN" dirty="0">
                <a:sym typeface="Wingdings" pitchFamily="2" charset="2"/>
              </a:rPr>
              <a:t>Option 2: instead of creating a single project-level </a:t>
            </a:r>
            <a:r>
              <a:rPr lang="en-CA" altLang="zh-CN" i="1" dirty="0">
                <a:sym typeface="Wingdings" pitchFamily="2" charset="2"/>
              </a:rPr>
              <a:t>templates</a:t>
            </a:r>
            <a:r>
              <a:rPr lang="en-CA" altLang="zh-CN" dirty="0">
                <a:sym typeface="Wingdings" pitchFamily="2" charset="2"/>
              </a:rPr>
              <a:t> directory and place </a:t>
            </a:r>
            <a:r>
              <a:rPr lang="en-CA" altLang="zh-CN" i="1" dirty="0">
                <a:sym typeface="Wingdings" pitchFamily="2" charset="2"/>
              </a:rPr>
              <a:t>all</a:t>
            </a:r>
            <a:r>
              <a:rPr lang="en-CA" altLang="zh-CN" dirty="0">
                <a:sym typeface="Wingdings" pitchFamily="2" charset="2"/>
              </a:rPr>
              <a:t> templates within there, by making a small tweak to our </a:t>
            </a:r>
            <a:r>
              <a:rPr lang="en-CA" altLang="zh-CN" i="1" dirty="0" err="1">
                <a:sym typeface="Wingdings" pitchFamily="2" charset="2"/>
              </a:rPr>
              <a:t>settings.py</a:t>
            </a:r>
            <a:r>
              <a:rPr lang="en-CA" altLang="zh-CN" dirty="0">
                <a:sym typeface="Wingdings" pitchFamily="2" charset="2"/>
              </a:rPr>
              <a:t> file we can tell Django to also look in this directory for templates.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286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96AD81-BCD2-9049-B848-45903B410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A" altLang="zh-CN" dirty="0"/>
              <a:t>Create folder and HTML file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70CEA4-5AA0-6149-BE56-A4690E68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CA" altLang="zh-CN" dirty="0"/>
              <a:t>Quit the running server with the </a:t>
            </a:r>
            <a:r>
              <a:rPr kumimoji="1" lang="en-CA" altLang="zh-CN" i="1" dirty="0" err="1"/>
              <a:t>Control+c</a:t>
            </a:r>
            <a:r>
              <a:rPr kumimoji="1" lang="en-CA" altLang="zh-CN" dirty="0"/>
              <a:t> command.</a:t>
            </a:r>
          </a:p>
          <a:p>
            <a:r>
              <a:rPr kumimoji="1" lang="en-CA" altLang="zh-CN" dirty="0"/>
              <a:t>Then create a directory called </a:t>
            </a:r>
            <a:r>
              <a:rPr kumimoji="1" lang="en-CA" altLang="zh-CN" i="1" dirty="0"/>
              <a:t>templates</a:t>
            </a:r>
            <a:r>
              <a:rPr kumimoji="1" lang="en-CA" altLang="zh-CN" dirty="0"/>
              <a:t> and an HTML file called </a:t>
            </a:r>
            <a:r>
              <a:rPr kumimoji="1" lang="en-CA" altLang="zh-CN" i="1" dirty="0" err="1"/>
              <a:t>home.html</a:t>
            </a:r>
            <a:endParaRPr kumimoji="1" lang="en-CA" altLang="zh-CN" i="1" dirty="0"/>
          </a:p>
          <a:p>
            <a:pPr lvl="1"/>
            <a:r>
              <a:rPr kumimoji="1" lang="en-CA" altLang="zh-CN" dirty="0"/>
              <a:t>(page) $ </a:t>
            </a:r>
            <a:r>
              <a:rPr kumimoji="1" lang="en-CA" altLang="zh-CN" dirty="0" err="1"/>
              <a:t>mkdir</a:t>
            </a:r>
            <a:r>
              <a:rPr kumimoji="1" lang="en-CA" altLang="zh-CN" dirty="0"/>
              <a:t> templates</a:t>
            </a:r>
          </a:p>
          <a:p>
            <a:pPr lvl="1"/>
            <a:r>
              <a:rPr kumimoji="1" lang="en-CA" altLang="zh-CN" dirty="0"/>
              <a:t>(page) $ touch </a:t>
            </a:r>
            <a:r>
              <a:rPr kumimoji="1" lang="en-CA" altLang="zh-CN" dirty="0" err="1"/>
              <a:t>tamplates</a:t>
            </a:r>
            <a:r>
              <a:rPr kumimoji="1" lang="en-CA" altLang="zh-CN" dirty="0"/>
              <a:t>/</a:t>
            </a:r>
            <a:r>
              <a:rPr kumimoji="1" lang="en-CA" altLang="zh-CN" dirty="0" err="1"/>
              <a:t>home.html</a:t>
            </a:r>
            <a:endParaRPr kumimoji="1" lang="en-CA" altLang="zh-CN" dirty="0"/>
          </a:p>
        </p:txBody>
      </p:sp>
    </p:spTree>
    <p:extLst>
      <p:ext uri="{BB962C8B-B14F-4D97-AF65-F5344CB8AC3E}">
        <p14:creationId xmlns:p14="http://schemas.microsoft.com/office/powerpoint/2010/main" val="1758124376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丝状</Template>
  <TotalTime>361</TotalTime>
  <Words>1976</Words>
  <Application>Microsoft Macintosh PowerPoint</Application>
  <PresentationFormat>宽屏</PresentationFormat>
  <Paragraphs>214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5" baseType="lpstr">
      <vt:lpstr>Arial</vt:lpstr>
      <vt:lpstr>Century Gothic</vt:lpstr>
      <vt:lpstr>Wingdings 3</vt:lpstr>
      <vt:lpstr>丝状</vt:lpstr>
      <vt:lpstr>Build and Deploy Django project - pages</vt:lpstr>
      <vt:lpstr>Key Steps</vt:lpstr>
      <vt:lpstr>Initial Setup</vt:lpstr>
      <vt:lpstr>Initial Setup</vt:lpstr>
      <vt:lpstr>Within Command Line Console</vt:lpstr>
      <vt:lpstr>pages_project/setting.py</vt:lpstr>
      <vt:lpstr>Templates</vt:lpstr>
      <vt:lpstr>About Templates</vt:lpstr>
      <vt:lpstr>Create folder and HTML file</vt:lpstr>
      <vt:lpstr>Update settings.py</vt:lpstr>
      <vt:lpstr>Add a simple headline to home.html</vt:lpstr>
      <vt:lpstr>Class-Based Views</vt:lpstr>
      <vt:lpstr>Background</vt:lpstr>
      <vt:lpstr>Update pages/views.py file</vt:lpstr>
      <vt:lpstr>URLs</vt:lpstr>
      <vt:lpstr>How to do?</vt:lpstr>
      <vt:lpstr>Update pages/urls.py file</vt:lpstr>
      <vt:lpstr>Create an app-level urls.py file</vt:lpstr>
      <vt:lpstr>Add an About Page</vt:lpstr>
      <vt:lpstr>Create new template</vt:lpstr>
      <vt:lpstr>Create new view for the page</vt:lpstr>
      <vt:lpstr>Connect view to a URL at about/</vt:lpstr>
      <vt:lpstr>Extending Templates</vt:lpstr>
      <vt:lpstr>Background</vt:lpstr>
      <vt:lpstr>Handle Links/Logic in Templates</vt:lpstr>
      <vt:lpstr>Create base.html</vt:lpstr>
      <vt:lpstr>Update home.html &amp; about.html</vt:lpstr>
      <vt:lpstr>Tests</vt:lpstr>
      <vt:lpstr>About Tests</vt:lpstr>
      <vt:lpstr>Update tests.py Code</vt:lpstr>
      <vt:lpstr>Run the Tests via Command 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and Deploy Django project - pages</dc:title>
  <dc:creator>Zhao Xiaoqi</dc:creator>
  <cp:lastModifiedBy>Zhao Xiaoqi</cp:lastModifiedBy>
  <cp:revision>1</cp:revision>
  <dcterms:created xsi:type="dcterms:W3CDTF">2020-12-25T19:47:29Z</dcterms:created>
  <dcterms:modified xsi:type="dcterms:W3CDTF">2020-12-26T01:48:57Z</dcterms:modified>
</cp:coreProperties>
</file>

<file path=docProps/thumbnail.jpeg>
</file>